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3" r:id="rId1"/>
  </p:sldMasterIdLst>
  <p:sldIdLst>
    <p:sldId id="256" r:id="rId2"/>
    <p:sldId id="273" r:id="rId3"/>
    <p:sldId id="274" r:id="rId4"/>
    <p:sldId id="275" r:id="rId5"/>
    <p:sldId id="259" r:id="rId6"/>
    <p:sldId id="261" r:id="rId7"/>
    <p:sldId id="262" r:id="rId8"/>
    <p:sldId id="276" r:id="rId9"/>
    <p:sldId id="278" r:id="rId10"/>
    <p:sldId id="279" r:id="rId11"/>
    <p:sldId id="280" r:id="rId12"/>
    <p:sldId id="281" r:id="rId13"/>
    <p:sldId id="277" r:id="rId14"/>
    <p:sldId id="263" r:id="rId15"/>
    <p:sldId id="264" r:id="rId16"/>
    <p:sldId id="284" r:id="rId17"/>
    <p:sldId id="267" r:id="rId18"/>
    <p:sldId id="266" r:id="rId19"/>
    <p:sldId id="268" r:id="rId20"/>
    <p:sldId id="285" r:id="rId21"/>
    <p:sldId id="272" r:id="rId22"/>
    <p:sldId id="286" r:id="rId23"/>
    <p:sldId id="28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5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660"/>
  </p:normalViewPr>
  <p:slideViewPr>
    <p:cSldViewPr>
      <p:cViewPr varScale="1">
        <p:scale>
          <a:sx n="76" d="100"/>
          <a:sy n="76" d="100"/>
        </p:scale>
        <p:origin x="129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6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8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7E35BF-EB04-4899-8C20-E19F783EF353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40D3EE-961D-4175-8785-28E11AEE0DDF}">
      <dgm:prSet phldrT="[Текст]" custT="1"/>
      <dgm:spPr/>
      <dgm:t>
        <a:bodyPr/>
        <a:lstStyle/>
        <a:p>
          <a:pPr algn="l">
            <a:spcAft>
              <a:spcPts val="300"/>
            </a:spcAft>
          </a:pPr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  </a:t>
          </a:r>
          <a:r>
            <a:rPr lang="ru-RU" sz="1400" b="1" dirty="0" smtClean="0">
              <a:solidFill>
                <a:schemeClr val="bg1"/>
              </a:solidFill>
              <a:latin typeface="Arial Black" panose="020B0A04020102020204" pitchFamily="34" charset="0"/>
            </a:rPr>
            <a:t>1. Развитые музыкальное восприятие и</a:t>
          </a:r>
        </a:p>
        <a:p>
          <a:pPr algn="l">
            <a:spcAft>
              <a:spcPts val="300"/>
            </a:spcAft>
          </a:pPr>
          <a:r>
            <a:rPr lang="ru-RU" sz="1400" b="1" dirty="0" smtClean="0">
              <a:solidFill>
                <a:schemeClr val="bg1"/>
              </a:solidFill>
              <a:latin typeface="Arial Black" panose="020B0A04020102020204" pitchFamily="34" charset="0"/>
            </a:rPr>
            <a:t>        определенный объем знаний  </a:t>
          </a:r>
          <a:endParaRPr lang="ru-RU" sz="1400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FAC62578-A5CE-4FDA-8362-E07A560928C1}" type="parTrans" cxnId="{0226666B-45B0-44B3-BAFC-887035A35C46}">
      <dgm:prSet/>
      <dgm:spPr/>
      <dgm:t>
        <a:bodyPr/>
        <a:lstStyle/>
        <a:p>
          <a:endParaRPr lang="ru-RU"/>
        </a:p>
      </dgm:t>
    </dgm:pt>
    <dgm:pt modelId="{F4F80352-AA54-4B01-96FD-F792045D9CC3}" type="sibTrans" cxnId="{0226666B-45B0-44B3-BAFC-887035A35C46}">
      <dgm:prSet/>
      <dgm:spPr/>
      <dgm:t>
        <a:bodyPr/>
        <a:lstStyle/>
        <a:p>
          <a:endParaRPr lang="ru-RU" dirty="0"/>
        </a:p>
      </dgm:t>
    </dgm:pt>
    <dgm:pt modelId="{ABC2EC23-85A9-4FC0-8DD4-2E4FCD352F6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300" dirty="0" smtClean="0">
              <a:latin typeface="Arial Black" panose="020B0A04020102020204" pitchFamily="34" charset="0"/>
            </a:rPr>
            <a:t>   </a:t>
          </a:r>
          <a:r>
            <a:rPr lang="ru-RU" sz="1400" dirty="0" smtClean="0">
              <a:latin typeface="Arial Black" panose="020B0A04020102020204" pitchFamily="34" charset="0"/>
            </a:rPr>
            <a:t>2. Качественная групповая предметно-развивающая 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     среда</a:t>
          </a:r>
          <a:endParaRPr lang="ru-RU" sz="1400" dirty="0">
            <a:latin typeface="Arial Black" panose="020B0A04020102020204" pitchFamily="34" charset="0"/>
          </a:endParaRPr>
        </a:p>
      </dgm:t>
    </dgm:pt>
    <dgm:pt modelId="{4E070745-0529-48CC-B7EA-7867EA6162A7}" type="parTrans" cxnId="{1EE610C7-1662-4C75-9586-6AC1D80DF377}">
      <dgm:prSet/>
      <dgm:spPr/>
      <dgm:t>
        <a:bodyPr/>
        <a:lstStyle/>
        <a:p>
          <a:endParaRPr lang="ru-RU"/>
        </a:p>
      </dgm:t>
    </dgm:pt>
    <dgm:pt modelId="{AB3CE73E-C3C7-40A2-8CF9-9FEE25D8431E}" type="sibTrans" cxnId="{1EE610C7-1662-4C75-9586-6AC1D80DF377}">
      <dgm:prSet/>
      <dgm:spPr/>
      <dgm:t>
        <a:bodyPr/>
        <a:lstStyle/>
        <a:p>
          <a:endParaRPr lang="ru-RU" dirty="0"/>
        </a:p>
      </dgm:t>
    </dgm:pt>
    <dgm:pt modelId="{07AF1C70-C142-4F2C-9210-A4AC67B551F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 3. Использование различных форм музыкальной 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    деятельности в регламентированном и  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    нерегламентированном режиме</a:t>
          </a:r>
          <a:endParaRPr lang="ru-RU" sz="1400" dirty="0">
            <a:latin typeface="Arial Black" panose="020B0A04020102020204" pitchFamily="34" charset="0"/>
          </a:endParaRPr>
        </a:p>
      </dgm:t>
    </dgm:pt>
    <dgm:pt modelId="{9D625731-99D6-494E-9DF5-887B4C370E7B}" type="parTrans" cxnId="{D28735BB-F597-4E18-A8A3-19DC8473D755}">
      <dgm:prSet/>
      <dgm:spPr/>
      <dgm:t>
        <a:bodyPr/>
        <a:lstStyle/>
        <a:p>
          <a:endParaRPr lang="ru-RU"/>
        </a:p>
      </dgm:t>
    </dgm:pt>
    <dgm:pt modelId="{ACA119CE-487E-459D-ACA2-BC4C97CB01CD}" type="sibTrans" cxnId="{D28735BB-F597-4E18-A8A3-19DC8473D755}">
      <dgm:prSet/>
      <dgm:spPr/>
      <dgm:t>
        <a:bodyPr/>
        <a:lstStyle/>
        <a:p>
          <a:endParaRPr lang="ru-RU" dirty="0"/>
        </a:p>
      </dgm:t>
    </dgm:pt>
    <dgm:pt modelId="{233DF90E-2603-4F6D-80F8-8A6747EA1A3B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4. Взаимодействие с родителями по вопросу  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развития ритмических навыков у детей, с 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использованием различных форм активизации: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семейные гостинные, фототеки, досуги и др.</a:t>
          </a:r>
          <a:endParaRPr lang="ru-RU" sz="1400" dirty="0">
            <a:latin typeface="Arial Black" panose="020B0A04020102020204" pitchFamily="34" charset="0"/>
          </a:endParaRPr>
        </a:p>
      </dgm:t>
    </dgm:pt>
    <dgm:pt modelId="{2A99C183-0810-4A45-9078-295E08BC8A12}" type="parTrans" cxnId="{0FC76DCC-B7FC-462C-B2EA-83D168D808F2}">
      <dgm:prSet/>
      <dgm:spPr/>
      <dgm:t>
        <a:bodyPr/>
        <a:lstStyle/>
        <a:p>
          <a:endParaRPr lang="ru-RU"/>
        </a:p>
      </dgm:t>
    </dgm:pt>
    <dgm:pt modelId="{7E949E0E-B387-4048-92D9-EC5F86651BFD}" type="sibTrans" cxnId="{0FC76DCC-B7FC-462C-B2EA-83D168D808F2}">
      <dgm:prSet/>
      <dgm:spPr/>
      <dgm:t>
        <a:bodyPr/>
        <a:lstStyle/>
        <a:p>
          <a:endParaRPr lang="ru-RU" dirty="0"/>
        </a:p>
      </dgm:t>
    </dgm:pt>
    <dgm:pt modelId="{8086AD86-AFA9-481F-AD3D-D4E29F7055D7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5. Взаимосвязь с социумом, дворцами культуры,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музыкальными школами, школами искусств,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400" dirty="0" smtClean="0">
              <a:latin typeface="Arial Black" panose="020B0A04020102020204" pitchFamily="34" charset="0"/>
            </a:rPr>
            <a:t> хореографическими ансамблями, кружками</a:t>
          </a:r>
          <a:endParaRPr lang="ru-RU" sz="1400" dirty="0">
            <a:latin typeface="Arial Black" panose="020B0A04020102020204" pitchFamily="34" charset="0"/>
          </a:endParaRPr>
        </a:p>
      </dgm:t>
    </dgm:pt>
    <dgm:pt modelId="{73AFBFE6-85EF-4EDE-8F3F-773054D81DC2}" type="parTrans" cxnId="{E8F1F6A5-C8CF-4C5C-8483-244E78EF0F98}">
      <dgm:prSet/>
      <dgm:spPr/>
      <dgm:t>
        <a:bodyPr/>
        <a:lstStyle/>
        <a:p>
          <a:endParaRPr lang="ru-RU"/>
        </a:p>
      </dgm:t>
    </dgm:pt>
    <dgm:pt modelId="{E57C9049-B751-4712-9421-1856455DD257}" type="sibTrans" cxnId="{E8F1F6A5-C8CF-4C5C-8483-244E78EF0F98}">
      <dgm:prSet/>
      <dgm:spPr/>
      <dgm:t>
        <a:bodyPr/>
        <a:lstStyle/>
        <a:p>
          <a:endParaRPr lang="ru-RU"/>
        </a:p>
      </dgm:t>
    </dgm:pt>
    <dgm:pt modelId="{53C4D4B6-4D10-4385-8184-63BA751351CC}" type="pres">
      <dgm:prSet presAssocID="{DD7E35BF-EB04-4899-8C20-E19F783EF35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FA4CC9-C943-48D0-B7D5-F059EC34DB3B}" type="pres">
      <dgm:prSet presAssocID="{DD7E35BF-EB04-4899-8C20-E19F783EF353}" presName="dummyMaxCanvas" presStyleCnt="0">
        <dgm:presLayoutVars/>
      </dgm:prSet>
      <dgm:spPr/>
    </dgm:pt>
    <dgm:pt modelId="{1F0FC371-7836-4DC3-95BD-451C7EBF2BA2}" type="pres">
      <dgm:prSet presAssocID="{DD7E35BF-EB04-4899-8C20-E19F783EF353}" presName="FiveNodes_1" presStyleLbl="node1" presStyleIdx="0" presStyleCnt="5" custScaleX="106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27339-0F8D-48EA-A73A-B4B772A60011}" type="pres">
      <dgm:prSet presAssocID="{DD7E35BF-EB04-4899-8C20-E19F783EF353}" presName="FiveNodes_2" presStyleLbl="node1" presStyleIdx="1" presStyleCnt="5" custScaleX="104376" custLinFactNeighborX="-1281" custLinFactNeighborY="-1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1C8C0-C899-4264-A62C-32BCECBB1881}" type="pres">
      <dgm:prSet presAssocID="{DD7E35BF-EB04-4899-8C20-E19F783EF353}" presName="FiveNodes_3" presStyleLbl="node1" presStyleIdx="2" presStyleCnt="5" custScaleX="104401" custLinFactNeighborX="-3233" custLinFactNeighborY="-3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DE8FC-EC6B-4883-8732-2E7176451804}" type="pres">
      <dgm:prSet presAssocID="{DD7E35BF-EB04-4899-8C20-E19F783EF353}" presName="FiveNodes_4" presStyleLbl="node1" presStyleIdx="3" presStyleCnt="5" custScaleX="102509" custLinFactNeighborX="-5043" custLinFactNeighborY="-5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005A0-F925-40E0-B29A-69D6B13141B7}" type="pres">
      <dgm:prSet presAssocID="{DD7E35BF-EB04-4899-8C20-E19F783EF353}" presName="FiveNodes_5" presStyleLbl="node1" presStyleIdx="4" presStyleCnt="5" custScaleX="100006" custLinFactNeighborX="-6600" custLinFactNeighborY="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DB6EF-6756-4D34-AD2A-04B2AA39A367}" type="pres">
      <dgm:prSet presAssocID="{DD7E35BF-EB04-4899-8C20-E19F783EF353}" presName="FiveConn_1-2" presStyleLbl="fgAccFollowNode1" presStyleIdx="0" presStyleCnt="4" custLinFactNeighborX="6425" custLinFactNeighborY="25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2C035-4AB7-4411-9E21-F049ED7F4494}" type="pres">
      <dgm:prSet presAssocID="{DD7E35BF-EB04-4899-8C20-E19F783EF353}" presName="FiveConn_2-3" presStyleLbl="fgAccFollowNode1" presStyleIdx="1" presStyleCnt="4" custLinFactNeighborX="-10982" custLinFactNeighborY="-4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D8D72-4F14-40BB-B5BF-86E18DF4EC3F}" type="pres">
      <dgm:prSet presAssocID="{DD7E35BF-EB04-4899-8C20-E19F783EF353}" presName="FiveConn_3-4" presStyleLbl="fgAccFollowNode1" presStyleIdx="2" presStyleCnt="4" custLinFactNeighborX="-32965" custLinFactNeighborY="-4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63F1BD-FF05-475D-BB9B-4D4C4DFA63D3}" type="pres">
      <dgm:prSet presAssocID="{DD7E35BF-EB04-4899-8C20-E19F783EF353}" presName="FiveConn_4-5" presStyleLbl="fgAccFollowNode1" presStyleIdx="3" presStyleCnt="4" custLinFactNeighborX="-54948" custLinFactNeighborY="3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7F578-E380-4EEC-AC5F-1ED770298FC3}" type="pres">
      <dgm:prSet presAssocID="{DD7E35BF-EB04-4899-8C20-E19F783EF35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D7CA54-4A0E-49E5-A490-CE175D8E1476}" type="pres">
      <dgm:prSet presAssocID="{DD7E35BF-EB04-4899-8C20-E19F783EF35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2DC59-9B36-452D-901D-4A122E1112B4}" type="pres">
      <dgm:prSet presAssocID="{DD7E35BF-EB04-4899-8C20-E19F783EF35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56CD5-87A5-4F40-A71D-61026D9938C8}" type="pres">
      <dgm:prSet presAssocID="{DD7E35BF-EB04-4899-8C20-E19F783EF35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A08CB1-4F73-4B3F-BFB4-58E75EF46AE8}" type="pres">
      <dgm:prSet presAssocID="{DD7E35BF-EB04-4899-8C20-E19F783EF35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998985-C165-4A3B-BD67-88E4DD5432F3}" type="presOf" srcId="{ABC2EC23-85A9-4FC0-8DD4-2E4FCD352F60}" destId="{C7727339-0F8D-48EA-A73A-B4B772A60011}" srcOrd="0" destOrd="0" presId="urn:microsoft.com/office/officeart/2005/8/layout/vProcess5"/>
    <dgm:cxn modelId="{E7A5D6A1-651B-4A78-AE57-7180446A0D5F}" type="presOf" srcId="{8086AD86-AFA9-481F-AD3D-D4E29F7055D7}" destId="{451005A0-F925-40E0-B29A-69D6B13141B7}" srcOrd="0" destOrd="0" presId="urn:microsoft.com/office/officeart/2005/8/layout/vProcess5"/>
    <dgm:cxn modelId="{23DC1DC4-F95E-4F3D-ACD3-748F0C934D3E}" type="presOf" srcId="{ACA119CE-487E-459D-ACA2-BC4C97CB01CD}" destId="{AE8D8D72-4F14-40BB-B5BF-86E18DF4EC3F}" srcOrd="0" destOrd="0" presId="urn:microsoft.com/office/officeart/2005/8/layout/vProcess5"/>
    <dgm:cxn modelId="{3B40F573-DC12-4638-A2B3-1FC51DD00C9E}" type="presOf" srcId="{D040D3EE-961D-4175-8785-28E11AEE0DDF}" destId="{1F0FC371-7836-4DC3-95BD-451C7EBF2BA2}" srcOrd="0" destOrd="0" presId="urn:microsoft.com/office/officeart/2005/8/layout/vProcess5"/>
    <dgm:cxn modelId="{D28735BB-F597-4E18-A8A3-19DC8473D755}" srcId="{DD7E35BF-EB04-4899-8C20-E19F783EF353}" destId="{07AF1C70-C142-4F2C-9210-A4AC67B551F6}" srcOrd="2" destOrd="0" parTransId="{9D625731-99D6-494E-9DF5-887B4C370E7B}" sibTransId="{ACA119CE-487E-459D-ACA2-BC4C97CB01CD}"/>
    <dgm:cxn modelId="{B856E913-C952-4B24-967F-109B01B7F78F}" type="presOf" srcId="{233DF90E-2603-4F6D-80F8-8A6747EA1A3B}" destId="{05756CD5-87A5-4F40-A71D-61026D9938C8}" srcOrd="1" destOrd="0" presId="urn:microsoft.com/office/officeart/2005/8/layout/vProcess5"/>
    <dgm:cxn modelId="{0FC76DCC-B7FC-462C-B2EA-83D168D808F2}" srcId="{DD7E35BF-EB04-4899-8C20-E19F783EF353}" destId="{233DF90E-2603-4F6D-80F8-8A6747EA1A3B}" srcOrd="3" destOrd="0" parTransId="{2A99C183-0810-4A45-9078-295E08BC8A12}" sibTransId="{7E949E0E-B387-4048-92D9-EC5F86651BFD}"/>
    <dgm:cxn modelId="{3AF256CA-8510-426C-8BCD-D2A9FCE9C98B}" type="presOf" srcId="{233DF90E-2603-4F6D-80F8-8A6747EA1A3B}" destId="{551DE8FC-EC6B-4883-8732-2E7176451804}" srcOrd="0" destOrd="0" presId="urn:microsoft.com/office/officeart/2005/8/layout/vProcess5"/>
    <dgm:cxn modelId="{24C4445A-B1BE-405C-B5BD-47CCBF43CEF5}" type="presOf" srcId="{ABC2EC23-85A9-4FC0-8DD4-2E4FCD352F60}" destId="{B1D7CA54-4A0E-49E5-A490-CE175D8E1476}" srcOrd="1" destOrd="0" presId="urn:microsoft.com/office/officeart/2005/8/layout/vProcess5"/>
    <dgm:cxn modelId="{230A9025-0568-44F0-A927-2729CBA4D7A9}" type="presOf" srcId="{DD7E35BF-EB04-4899-8C20-E19F783EF353}" destId="{53C4D4B6-4D10-4385-8184-63BA751351CC}" srcOrd="0" destOrd="0" presId="urn:microsoft.com/office/officeart/2005/8/layout/vProcess5"/>
    <dgm:cxn modelId="{2A38E046-7F09-4D78-9929-0302A4097247}" type="presOf" srcId="{7E949E0E-B387-4048-92D9-EC5F86651BFD}" destId="{F363F1BD-FF05-475D-BB9B-4D4C4DFA63D3}" srcOrd="0" destOrd="0" presId="urn:microsoft.com/office/officeart/2005/8/layout/vProcess5"/>
    <dgm:cxn modelId="{4060A002-5D65-46FA-A1CE-DF1D8EA35C08}" type="presOf" srcId="{07AF1C70-C142-4F2C-9210-A4AC67B551F6}" destId="{42F1C8C0-C899-4264-A62C-32BCECBB1881}" srcOrd="0" destOrd="0" presId="urn:microsoft.com/office/officeart/2005/8/layout/vProcess5"/>
    <dgm:cxn modelId="{E8F1F6A5-C8CF-4C5C-8483-244E78EF0F98}" srcId="{DD7E35BF-EB04-4899-8C20-E19F783EF353}" destId="{8086AD86-AFA9-481F-AD3D-D4E29F7055D7}" srcOrd="4" destOrd="0" parTransId="{73AFBFE6-85EF-4EDE-8F3F-773054D81DC2}" sibTransId="{E57C9049-B751-4712-9421-1856455DD257}"/>
    <dgm:cxn modelId="{CAAF845B-9AFD-4364-A4ED-9329306C451D}" type="presOf" srcId="{D040D3EE-961D-4175-8785-28E11AEE0DDF}" destId="{D9E7F578-E380-4EEC-AC5F-1ED770298FC3}" srcOrd="1" destOrd="0" presId="urn:microsoft.com/office/officeart/2005/8/layout/vProcess5"/>
    <dgm:cxn modelId="{1EE610C7-1662-4C75-9586-6AC1D80DF377}" srcId="{DD7E35BF-EB04-4899-8C20-E19F783EF353}" destId="{ABC2EC23-85A9-4FC0-8DD4-2E4FCD352F60}" srcOrd="1" destOrd="0" parTransId="{4E070745-0529-48CC-B7EA-7867EA6162A7}" sibTransId="{AB3CE73E-C3C7-40A2-8CF9-9FEE25D8431E}"/>
    <dgm:cxn modelId="{1622559D-0DD6-4935-BAD6-29675258CB5D}" type="presOf" srcId="{F4F80352-AA54-4B01-96FD-F792045D9CC3}" destId="{F92DB6EF-6756-4D34-AD2A-04B2AA39A367}" srcOrd="0" destOrd="0" presId="urn:microsoft.com/office/officeart/2005/8/layout/vProcess5"/>
    <dgm:cxn modelId="{71454C57-7B06-40EC-A67C-28F8CB8BFAE4}" type="presOf" srcId="{AB3CE73E-C3C7-40A2-8CF9-9FEE25D8431E}" destId="{0182C035-4AB7-4411-9E21-F049ED7F4494}" srcOrd="0" destOrd="0" presId="urn:microsoft.com/office/officeart/2005/8/layout/vProcess5"/>
    <dgm:cxn modelId="{0226666B-45B0-44B3-BAFC-887035A35C46}" srcId="{DD7E35BF-EB04-4899-8C20-E19F783EF353}" destId="{D040D3EE-961D-4175-8785-28E11AEE0DDF}" srcOrd="0" destOrd="0" parTransId="{FAC62578-A5CE-4FDA-8362-E07A560928C1}" sibTransId="{F4F80352-AA54-4B01-96FD-F792045D9CC3}"/>
    <dgm:cxn modelId="{7837A377-9844-42CE-9960-58586640CFC3}" type="presOf" srcId="{07AF1C70-C142-4F2C-9210-A4AC67B551F6}" destId="{C412DC59-9B36-452D-901D-4A122E1112B4}" srcOrd="1" destOrd="0" presId="urn:microsoft.com/office/officeart/2005/8/layout/vProcess5"/>
    <dgm:cxn modelId="{AE27D9CF-1842-4B72-80FB-752880E57846}" type="presOf" srcId="{8086AD86-AFA9-481F-AD3D-D4E29F7055D7}" destId="{D3A08CB1-4F73-4B3F-BFB4-58E75EF46AE8}" srcOrd="1" destOrd="0" presId="urn:microsoft.com/office/officeart/2005/8/layout/vProcess5"/>
    <dgm:cxn modelId="{BC8000AD-DCBD-4150-83EB-F9C116563DDF}" type="presParOf" srcId="{53C4D4B6-4D10-4385-8184-63BA751351CC}" destId="{E2FA4CC9-C943-48D0-B7D5-F059EC34DB3B}" srcOrd="0" destOrd="0" presId="urn:microsoft.com/office/officeart/2005/8/layout/vProcess5"/>
    <dgm:cxn modelId="{30BE1EA8-9A32-45FE-AB84-5D8E70E59E22}" type="presParOf" srcId="{53C4D4B6-4D10-4385-8184-63BA751351CC}" destId="{1F0FC371-7836-4DC3-95BD-451C7EBF2BA2}" srcOrd="1" destOrd="0" presId="urn:microsoft.com/office/officeart/2005/8/layout/vProcess5"/>
    <dgm:cxn modelId="{87E27780-F25A-496E-96CE-9939BA7BCD89}" type="presParOf" srcId="{53C4D4B6-4D10-4385-8184-63BA751351CC}" destId="{C7727339-0F8D-48EA-A73A-B4B772A60011}" srcOrd="2" destOrd="0" presId="urn:microsoft.com/office/officeart/2005/8/layout/vProcess5"/>
    <dgm:cxn modelId="{F5F6D51E-0B4C-476E-890E-EE6A460DDE3D}" type="presParOf" srcId="{53C4D4B6-4D10-4385-8184-63BA751351CC}" destId="{42F1C8C0-C899-4264-A62C-32BCECBB1881}" srcOrd="3" destOrd="0" presId="urn:microsoft.com/office/officeart/2005/8/layout/vProcess5"/>
    <dgm:cxn modelId="{F8532FDC-AFF0-4B16-A975-C73E2E46764E}" type="presParOf" srcId="{53C4D4B6-4D10-4385-8184-63BA751351CC}" destId="{551DE8FC-EC6B-4883-8732-2E7176451804}" srcOrd="4" destOrd="0" presId="urn:microsoft.com/office/officeart/2005/8/layout/vProcess5"/>
    <dgm:cxn modelId="{7E2BC6E7-3338-437B-8ADE-F3328EA3F3BC}" type="presParOf" srcId="{53C4D4B6-4D10-4385-8184-63BA751351CC}" destId="{451005A0-F925-40E0-B29A-69D6B13141B7}" srcOrd="5" destOrd="0" presId="urn:microsoft.com/office/officeart/2005/8/layout/vProcess5"/>
    <dgm:cxn modelId="{2749B7E5-7876-42D1-B2A2-26CA8AA97168}" type="presParOf" srcId="{53C4D4B6-4D10-4385-8184-63BA751351CC}" destId="{F92DB6EF-6756-4D34-AD2A-04B2AA39A367}" srcOrd="6" destOrd="0" presId="urn:microsoft.com/office/officeart/2005/8/layout/vProcess5"/>
    <dgm:cxn modelId="{BA048810-131E-42EB-9904-AB860847A850}" type="presParOf" srcId="{53C4D4B6-4D10-4385-8184-63BA751351CC}" destId="{0182C035-4AB7-4411-9E21-F049ED7F4494}" srcOrd="7" destOrd="0" presId="urn:microsoft.com/office/officeart/2005/8/layout/vProcess5"/>
    <dgm:cxn modelId="{F661DBFA-A767-47C8-A213-8ED1D53FD617}" type="presParOf" srcId="{53C4D4B6-4D10-4385-8184-63BA751351CC}" destId="{AE8D8D72-4F14-40BB-B5BF-86E18DF4EC3F}" srcOrd="8" destOrd="0" presId="urn:microsoft.com/office/officeart/2005/8/layout/vProcess5"/>
    <dgm:cxn modelId="{57580EC9-C70F-4FDE-A4C6-BF0EF0D16182}" type="presParOf" srcId="{53C4D4B6-4D10-4385-8184-63BA751351CC}" destId="{F363F1BD-FF05-475D-BB9B-4D4C4DFA63D3}" srcOrd="9" destOrd="0" presId="urn:microsoft.com/office/officeart/2005/8/layout/vProcess5"/>
    <dgm:cxn modelId="{E31427CD-3FBA-4665-9308-AEDC5C42D9BF}" type="presParOf" srcId="{53C4D4B6-4D10-4385-8184-63BA751351CC}" destId="{D9E7F578-E380-4EEC-AC5F-1ED770298FC3}" srcOrd="10" destOrd="0" presId="urn:microsoft.com/office/officeart/2005/8/layout/vProcess5"/>
    <dgm:cxn modelId="{A4AE2384-3CCE-4D69-AC7F-DD7044861A39}" type="presParOf" srcId="{53C4D4B6-4D10-4385-8184-63BA751351CC}" destId="{B1D7CA54-4A0E-49E5-A490-CE175D8E1476}" srcOrd="11" destOrd="0" presId="urn:microsoft.com/office/officeart/2005/8/layout/vProcess5"/>
    <dgm:cxn modelId="{7782098F-F9A2-4D1C-98A6-BC1FEC6BC800}" type="presParOf" srcId="{53C4D4B6-4D10-4385-8184-63BA751351CC}" destId="{C412DC59-9B36-452D-901D-4A122E1112B4}" srcOrd="12" destOrd="0" presId="urn:microsoft.com/office/officeart/2005/8/layout/vProcess5"/>
    <dgm:cxn modelId="{344C1608-E2C4-458F-90D6-705DCA73159E}" type="presParOf" srcId="{53C4D4B6-4D10-4385-8184-63BA751351CC}" destId="{05756CD5-87A5-4F40-A71D-61026D9938C8}" srcOrd="13" destOrd="0" presId="urn:microsoft.com/office/officeart/2005/8/layout/vProcess5"/>
    <dgm:cxn modelId="{AA39BAFC-BFBB-4B91-A526-4AF914C0C61F}" type="presParOf" srcId="{53C4D4B6-4D10-4385-8184-63BA751351CC}" destId="{D3A08CB1-4F73-4B3F-BFB4-58E75EF46AE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3BA744-275F-477D-9659-E3CF87F9C18A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303DCC-5471-4363-9956-B6629CAB58A8}">
      <dgm:prSet phldrT="[Текст]" custT="1"/>
      <dgm:spPr/>
      <dgm:t>
        <a:bodyPr/>
        <a:lstStyle/>
        <a:p>
          <a:r>
            <a:rPr lang="ru-RU" sz="1400" dirty="0" smtClean="0">
              <a:latin typeface="Arial Black" panose="020B0A04020102020204" pitchFamily="34" charset="0"/>
            </a:rPr>
            <a:t>Наглядный метод, </a:t>
          </a:r>
        </a:p>
        <a:p>
          <a:r>
            <a:rPr lang="ru-RU" sz="1400" dirty="0" smtClean="0">
              <a:latin typeface="Arial Black" panose="020B0A04020102020204" pitchFamily="34" charset="0"/>
            </a:rPr>
            <a:t>который имеет разновидности</a:t>
          </a:r>
          <a:endParaRPr lang="ru-RU" sz="1400" dirty="0">
            <a:latin typeface="Arial Black" panose="020B0A04020102020204" pitchFamily="34" charset="0"/>
          </a:endParaRPr>
        </a:p>
      </dgm:t>
    </dgm:pt>
    <dgm:pt modelId="{FF84F8E3-95FC-485C-B52A-16A5226D0CCE}" type="parTrans" cxnId="{F9DB0F0B-CAEB-4BAC-91E8-D0766B3D18B3}">
      <dgm:prSet/>
      <dgm:spPr/>
      <dgm:t>
        <a:bodyPr/>
        <a:lstStyle/>
        <a:p>
          <a:endParaRPr lang="ru-RU"/>
        </a:p>
      </dgm:t>
    </dgm:pt>
    <dgm:pt modelId="{12684D18-4CC8-41CE-A3F3-20382EDA58F5}" type="sibTrans" cxnId="{F9DB0F0B-CAEB-4BAC-91E8-D0766B3D18B3}">
      <dgm:prSet/>
      <dgm:spPr/>
      <dgm:t>
        <a:bodyPr/>
        <a:lstStyle/>
        <a:p>
          <a:endParaRPr lang="ru-RU"/>
        </a:p>
      </dgm:t>
    </dgm:pt>
    <dgm:pt modelId="{6F746DBE-1D54-4AFE-B0ED-FABA2F4C9100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Наглядно-слуховой (выразительное исполнение взрослым, образное слово, беседы, объяснения</a:t>
          </a:r>
          <a:r>
            <a:rPr lang="ru-RU" dirty="0" smtClean="0"/>
            <a:t>)</a:t>
          </a:r>
          <a:endParaRPr lang="ru-RU" dirty="0"/>
        </a:p>
      </dgm:t>
    </dgm:pt>
    <dgm:pt modelId="{BB063848-DFE4-4806-BFAF-084EFFC4B9CD}" type="parTrans" cxnId="{CC471147-4CB5-454A-906A-78F4599D220F}">
      <dgm:prSet/>
      <dgm:spPr/>
      <dgm:t>
        <a:bodyPr/>
        <a:lstStyle/>
        <a:p>
          <a:endParaRPr lang="ru-RU"/>
        </a:p>
      </dgm:t>
    </dgm:pt>
    <dgm:pt modelId="{A14350CE-132C-4859-A6E8-F859FE5B4085}" type="sibTrans" cxnId="{CC471147-4CB5-454A-906A-78F4599D220F}">
      <dgm:prSet/>
      <dgm:spPr/>
      <dgm:t>
        <a:bodyPr/>
        <a:lstStyle/>
        <a:p>
          <a:endParaRPr lang="ru-RU"/>
        </a:p>
      </dgm:t>
    </dgm:pt>
    <dgm:pt modelId="{CA1FCB65-4A80-4BCA-BC53-2E1FFA3CF383}">
      <dgm:prSet phldrT="[Текст]" custT="1"/>
      <dgm:spPr/>
      <dgm:t>
        <a:bodyPr/>
        <a:lstStyle/>
        <a:p>
          <a:r>
            <a:rPr lang="ru-RU" sz="1400" dirty="0" smtClean="0">
              <a:latin typeface="Arial Black" panose="020B0A04020102020204" pitchFamily="34" charset="0"/>
            </a:rPr>
            <a:t>Словесный метод (беседа, рассказ, пояснение, разъяснения)</a:t>
          </a:r>
          <a:endParaRPr lang="ru-RU" sz="1400" dirty="0">
            <a:latin typeface="Arial Black" panose="020B0A04020102020204" pitchFamily="34" charset="0"/>
          </a:endParaRPr>
        </a:p>
      </dgm:t>
    </dgm:pt>
    <dgm:pt modelId="{C4C7A430-441A-42DE-8CB0-2BC6BF30FA3A}" type="parTrans" cxnId="{0DAD1386-35DF-4C3A-BC90-3AED40735CAB}">
      <dgm:prSet/>
      <dgm:spPr/>
      <dgm:t>
        <a:bodyPr/>
        <a:lstStyle/>
        <a:p>
          <a:endParaRPr lang="ru-RU"/>
        </a:p>
      </dgm:t>
    </dgm:pt>
    <dgm:pt modelId="{068E35A8-EE04-41F7-BAD8-C5C18E832580}" type="sibTrans" cxnId="{0DAD1386-35DF-4C3A-BC90-3AED40735CAB}">
      <dgm:prSet/>
      <dgm:spPr/>
      <dgm:t>
        <a:bodyPr/>
        <a:lstStyle/>
        <a:p>
          <a:endParaRPr lang="ru-RU"/>
        </a:p>
      </dgm:t>
    </dgm:pt>
    <dgm:pt modelId="{9C235023-8295-4C3D-B543-E4EE1A9D3C6B}">
      <dgm:prSet phldrT="[Текст]" custT="1"/>
      <dgm:spPr/>
      <dgm:t>
        <a:bodyPr/>
        <a:lstStyle/>
        <a:p>
          <a:r>
            <a:rPr lang="ru-RU" sz="1400" dirty="0" smtClean="0">
              <a:latin typeface="Arial Black" panose="020B0A04020102020204" pitchFamily="34" charset="0"/>
            </a:rPr>
            <a:t>Наглядно-зрительный </a:t>
          </a:r>
        </a:p>
        <a:p>
          <a:r>
            <a:rPr lang="ru-RU" sz="1300" dirty="0" smtClean="0">
              <a:latin typeface="Arial Black" panose="020B0A04020102020204" pitchFamily="34" charset="0"/>
            </a:rPr>
            <a:t>(картины, иллюстрации, система методов моделирования рисунка танца, цепочки шагов, движений и т.д.)</a:t>
          </a:r>
          <a:endParaRPr lang="ru-RU" sz="1300" dirty="0">
            <a:latin typeface="Arial Black" panose="020B0A04020102020204" pitchFamily="34" charset="0"/>
          </a:endParaRPr>
        </a:p>
      </dgm:t>
    </dgm:pt>
    <dgm:pt modelId="{4F85D0B1-6AF4-4A33-BE4E-9DE65DA034C0}" type="parTrans" cxnId="{0E9C33C8-D767-4980-B5D9-ABAA3EC1BE58}">
      <dgm:prSet/>
      <dgm:spPr/>
      <dgm:t>
        <a:bodyPr/>
        <a:lstStyle/>
        <a:p>
          <a:endParaRPr lang="ru-RU"/>
        </a:p>
      </dgm:t>
    </dgm:pt>
    <dgm:pt modelId="{46992DEA-84AA-4457-AFA0-2564A3DABB62}" type="sibTrans" cxnId="{0E9C33C8-D767-4980-B5D9-ABAA3EC1BE58}">
      <dgm:prSet/>
      <dgm:spPr/>
      <dgm:t>
        <a:bodyPr/>
        <a:lstStyle/>
        <a:p>
          <a:endParaRPr lang="ru-RU"/>
        </a:p>
      </dgm:t>
    </dgm:pt>
    <dgm:pt modelId="{AF7D7402-CA70-4EDD-9B09-71061993861C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Практический метод (показ педагогом исполнительских приемов – показ движений, упражнений условными жестами, мимикой)</a:t>
          </a:r>
          <a:endParaRPr lang="ru-RU" dirty="0">
            <a:latin typeface="Arial Black" panose="020B0A04020102020204" pitchFamily="34" charset="0"/>
          </a:endParaRPr>
        </a:p>
      </dgm:t>
    </dgm:pt>
    <dgm:pt modelId="{4397B73D-B3B1-4F6F-A22D-9517AD9483CD}" type="parTrans" cxnId="{D2FEE59F-29B0-46C2-8E32-51584C2B2127}">
      <dgm:prSet/>
      <dgm:spPr/>
      <dgm:t>
        <a:bodyPr/>
        <a:lstStyle/>
        <a:p>
          <a:endParaRPr lang="ru-RU"/>
        </a:p>
      </dgm:t>
    </dgm:pt>
    <dgm:pt modelId="{004F5B07-9E72-45AC-8E57-B4A76D515404}" type="sibTrans" cxnId="{D2FEE59F-29B0-46C2-8E32-51584C2B2127}">
      <dgm:prSet/>
      <dgm:spPr/>
      <dgm:t>
        <a:bodyPr/>
        <a:lstStyle/>
        <a:p>
          <a:endParaRPr lang="ru-RU"/>
        </a:p>
      </dgm:t>
    </dgm:pt>
    <dgm:pt modelId="{8B1BACB6-4CC0-4206-B36F-7E15AB99B21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300" dirty="0" smtClean="0">
              <a:latin typeface="Arial Black" panose="020B0A04020102020204" pitchFamily="34" charset="0"/>
            </a:rPr>
            <a:t>Метод «Провокации», </a:t>
          </a:r>
        </a:p>
        <a:p>
          <a:pPr>
            <a:spcAft>
              <a:spcPts val="0"/>
            </a:spcAft>
          </a:pPr>
          <a:r>
            <a:rPr lang="ru-RU" sz="1300" dirty="0" smtClean="0">
              <a:latin typeface="Arial Black" panose="020B0A04020102020204" pitchFamily="34" charset="0"/>
            </a:rPr>
            <a:t>т.е. специальные ошибки педагога при показе, в целью активизации внимания детей и побуждении к тому, чтобы они заметили и исправили ошибку.</a:t>
          </a:r>
          <a:endParaRPr lang="ru-RU" sz="1300" dirty="0">
            <a:latin typeface="Arial Black" panose="020B0A04020102020204" pitchFamily="34" charset="0"/>
          </a:endParaRPr>
        </a:p>
      </dgm:t>
    </dgm:pt>
    <dgm:pt modelId="{048201A3-35C9-4541-B456-7A8F4B14CF50}" type="parTrans" cxnId="{FB3824B5-6AD1-42F4-A1D5-06F7292496D3}">
      <dgm:prSet/>
      <dgm:spPr/>
      <dgm:t>
        <a:bodyPr/>
        <a:lstStyle/>
        <a:p>
          <a:endParaRPr lang="ru-RU"/>
        </a:p>
      </dgm:t>
    </dgm:pt>
    <dgm:pt modelId="{4D69C95C-DCF4-42F2-8A4C-F3B9BA83C620}" type="sibTrans" cxnId="{FB3824B5-6AD1-42F4-A1D5-06F7292496D3}">
      <dgm:prSet/>
      <dgm:spPr/>
      <dgm:t>
        <a:bodyPr/>
        <a:lstStyle/>
        <a:p>
          <a:endParaRPr lang="ru-RU"/>
        </a:p>
      </dgm:t>
    </dgm:pt>
    <dgm:pt modelId="{271BFB41-184A-4919-BDC8-9C7A11775CB4}" type="pres">
      <dgm:prSet presAssocID="{A83BA744-275F-477D-9659-E3CF87F9C1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FB5C805-9108-4E9A-9F22-7C19BAA1C4A1}" type="pres">
      <dgm:prSet presAssocID="{02303DCC-5471-4363-9956-B6629CAB58A8}" presName="hierRoot1" presStyleCnt="0"/>
      <dgm:spPr/>
    </dgm:pt>
    <dgm:pt modelId="{4375670F-97F8-4975-B513-2B830C9EEEF9}" type="pres">
      <dgm:prSet presAssocID="{02303DCC-5471-4363-9956-B6629CAB58A8}" presName="composite" presStyleCnt="0"/>
      <dgm:spPr/>
    </dgm:pt>
    <dgm:pt modelId="{324A7D62-4F22-474D-B297-9E768E0E0C33}" type="pres">
      <dgm:prSet presAssocID="{02303DCC-5471-4363-9956-B6629CAB58A8}" presName="background" presStyleLbl="node0" presStyleIdx="0" presStyleCnt="1"/>
      <dgm:spPr/>
    </dgm:pt>
    <dgm:pt modelId="{4812C7CB-0B4B-42DF-B8CB-FEA77C356FB5}" type="pres">
      <dgm:prSet presAssocID="{02303DCC-5471-4363-9956-B6629CAB58A8}" presName="text" presStyleLbl="fgAcc0" presStyleIdx="0" presStyleCnt="1" custScaleX="300564" custScaleY="142762" custLinFactNeighborX="94" custLinFactNeighborY="-479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E068A0-DE0C-49B0-93A2-EEA7714EB253}" type="pres">
      <dgm:prSet presAssocID="{02303DCC-5471-4363-9956-B6629CAB58A8}" presName="hierChild2" presStyleCnt="0"/>
      <dgm:spPr/>
    </dgm:pt>
    <dgm:pt modelId="{A66DBD1C-1B06-42FD-A8C4-3297D2DC88FD}" type="pres">
      <dgm:prSet presAssocID="{BB063848-DFE4-4806-BFAF-084EFFC4B9C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CACE4BB-DD4B-4B4A-8C0B-C70D8F827F6C}" type="pres">
      <dgm:prSet presAssocID="{6F746DBE-1D54-4AFE-B0ED-FABA2F4C9100}" presName="hierRoot2" presStyleCnt="0"/>
      <dgm:spPr/>
    </dgm:pt>
    <dgm:pt modelId="{C63955D9-8579-4A1E-9ABE-FEE3F3816033}" type="pres">
      <dgm:prSet presAssocID="{6F746DBE-1D54-4AFE-B0ED-FABA2F4C9100}" presName="composite2" presStyleCnt="0"/>
      <dgm:spPr/>
    </dgm:pt>
    <dgm:pt modelId="{DE34F7FB-8251-4D78-835A-7B93EDB0FA1E}" type="pres">
      <dgm:prSet presAssocID="{6F746DBE-1D54-4AFE-B0ED-FABA2F4C9100}" presName="background2" presStyleLbl="node2" presStyleIdx="0" presStyleCnt="2"/>
      <dgm:spPr/>
    </dgm:pt>
    <dgm:pt modelId="{636E628A-5BC7-46C2-8BAE-60094BD7DDEF}" type="pres">
      <dgm:prSet presAssocID="{6F746DBE-1D54-4AFE-B0ED-FABA2F4C9100}" presName="text2" presStyleLbl="fgAcc2" presStyleIdx="0" presStyleCnt="2" custScaleX="237123" custScaleY="173287" custLinFactNeighborX="-2755" custLinFactNeighborY="-353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D2ADCD-5558-4E4E-9F8E-19DD6022D63D}" type="pres">
      <dgm:prSet presAssocID="{6F746DBE-1D54-4AFE-B0ED-FABA2F4C9100}" presName="hierChild3" presStyleCnt="0"/>
      <dgm:spPr/>
    </dgm:pt>
    <dgm:pt modelId="{5E59C39C-4EFC-476F-8A1A-873EF2238F49}" type="pres">
      <dgm:prSet presAssocID="{C4C7A430-441A-42DE-8CB0-2BC6BF30FA3A}" presName="Name17" presStyleLbl="parChTrans1D3" presStyleIdx="0" presStyleCnt="3"/>
      <dgm:spPr/>
      <dgm:t>
        <a:bodyPr/>
        <a:lstStyle/>
        <a:p>
          <a:endParaRPr lang="ru-RU"/>
        </a:p>
      </dgm:t>
    </dgm:pt>
    <dgm:pt modelId="{01C9742C-0BB4-4FAF-A6E7-3E84B9B59B68}" type="pres">
      <dgm:prSet presAssocID="{CA1FCB65-4A80-4BCA-BC53-2E1FFA3CF383}" presName="hierRoot3" presStyleCnt="0"/>
      <dgm:spPr/>
    </dgm:pt>
    <dgm:pt modelId="{7FEA9BD1-13BD-496A-8193-866760199ACF}" type="pres">
      <dgm:prSet presAssocID="{CA1FCB65-4A80-4BCA-BC53-2E1FFA3CF383}" presName="composite3" presStyleCnt="0"/>
      <dgm:spPr/>
    </dgm:pt>
    <dgm:pt modelId="{919485DF-5021-43D9-A174-B0199837E5BB}" type="pres">
      <dgm:prSet presAssocID="{CA1FCB65-4A80-4BCA-BC53-2E1FFA3CF383}" presName="background3" presStyleLbl="node3" presStyleIdx="0" presStyleCnt="3"/>
      <dgm:spPr/>
    </dgm:pt>
    <dgm:pt modelId="{4EDC8466-4958-4C0C-8BF1-BDE650369D51}" type="pres">
      <dgm:prSet presAssocID="{CA1FCB65-4A80-4BCA-BC53-2E1FFA3CF383}" presName="text3" presStyleLbl="fgAcc3" presStyleIdx="0" presStyleCnt="3" custScaleX="160745" custScaleY="206637" custLinFactNeighborX="-32385" custLinFactNeighborY="-320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B971A2-25C0-4CA2-A426-798389B0A0B0}" type="pres">
      <dgm:prSet presAssocID="{CA1FCB65-4A80-4BCA-BC53-2E1FFA3CF383}" presName="hierChild4" presStyleCnt="0"/>
      <dgm:spPr/>
    </dgm:pt>
    <dgm:pt modelId="{914886DF-3B0B-46AE-B4BC-FA534BD6E1BD}" type="pres">
      <dgm:prSet presAssocID="{4F85D0B1-6AF4-4A33-BE4E-9DE65DA034C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07DBA5CF-72FD-4AA5-A3B7-A20E32168355}" type="pres">
      <dgm:prSet presAssocID="{9C235023-8295-4C3D-B543-E4EE1A9D3C6B}" presName="hierRoot2" presStyleCnt="0"/>
      <dgm:spPr/>
    </dgm:pt>
    <dgm:pt modelId="{6FF4F34D-110D-4F7C-880B-E7E3BD55149B}" type="pres">
      <dgm:prSet presAssocID="{9C235023-8295-4C3D-B543-E4EE1A9D3C6B}" presName="composite2" presStyleCnt="0"/>
      <dgm:spPr/>
    </dgm:pt>
    <dgm:pt modelId="{C8CDF379-4FD5-4318-961D-B64ECB4F98EE}" type="pres">
      <dgm:prSet presAssocID="{9C235023-8295-4C3D-B543-E4EE1A9D3C6B}" presName="background2" presStyleLbl="node2" presStyleIdx="1" presStyleCnt="2"/>
      <dgm:spPr/>
    </dgm:pt>
    <dgm:pt modelId="{8A232263-F49C-4C26-AFB7-B37F9447776B}" type="pres">
      <dgm:prSet presAssocID="{9C235023-8295-4C3D-B543-E4EE1A9D3C6B}" presName="text2" presStyleLbl="fgAcc2" presStyleIdx="1" presStyleCnt="2" custScaleX="297024" custScaleY="151200" custLinFactNeighborX="-17362" custLinFactNeighborY="-293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834427-E36C-483D-AF0E-B31579AFCE49}" type="pres">
      <dgm:prSet presAssocID="{9C235023-8295-4C3D-B543-E4EE1A9D3C6B}" presName="hierChild3" presStyleCnt="0"/>
      <dgm:spPr/>
    </dgm:pt>
    <dgm:pt modelId="{BB7EF752-D470-4764-AD5B-24BAE681E81E}" type="pres">
      <dgm:prSet presAssocID="{4397B73D-B3B1-4F6F-A22D-9517AD9483CD}" presName="Name17" presStyleLbl="parChTrans1D3" presStyleIdx="1" presStyleCnt="3"/>
      <dgm:spPr/>
      <dgm:t>
        <a:bodyPr/>
        <a:lstStyle/>
        <a:p>
          <a:endParaRPr lang="ru-RU"/>
        </a:p>
      </dgm:t>
    </dgm:pt>
    <dgm:pt modelId="{5BE68F88-94FD-486C-BB3A-AE4DA345936B}" type="pres">
      <dgm:prSet presAssocID="{AF7D7402-CA70-4EDD-9B09-71061993861C}" presName="hierRoot3" presStyleCnt="0"/>
      <dgm:spPr/>
    </dgm:pt>
    <dgm:pt modelId="{436B5030-4417-4CDE-B706-2798228DD321}" type="pres">
      <dgm:prSet presAssocID="{AF7D7402-CA70-4EDD-9B09-71061993861C}" presName="composite3" presStyleCnt="0"/>
      <dgm:spPr/>
    </dgm:pt>
    <dgm:pt modelId="{853C1557-040F-46AA-9BAF-DAAFE10696C9}" type="pres">
      <dgm:prSet presAssocID="{AF7D7402-CA70-4EDD-9B09-71061993861C}" presName="background3" presStyleLbl="node3" presStyleIdx="1" presStyleCnt="3"/>
      <dgm:spPr/>
    </dgm:pt>
    <dgm:pt modelId="{AB6BF3F4-7F8E-412F-A854-18F8EFC5E550}" type="pres">
      <dgm:prSet presAssocID="{AF7D7402-CA70-4EDD-9B09-71061993861C}" presName="text3" presStyleLbl="fgAcc3" presStyleIdx="1" presStyleCnt="3" custScaleX="217963" custScaleY="217876" custLinFactNeighborX="-37369" custLinFactNeighborY="-8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78A11E-E3E6-451E-A06E-C7F320653EDF}" type="pres">
      <dgm:prSet presAssocID="{AF7D7402-CA70-4EDD-9B09-71061993861C}" presName="hierChild4" presStyleCnt="0"/>
      <dgm:spPr/>
    </dgm:pt>
    <dgm:pt modelId="{B360E3B9-7CC8-48D8-9CE7-79FA2BABC96C}" type="pres">
      <dgm:prSet presAssocID="{048201A3-35C9-4541-B456-7A8F4B14CF50}" presName="Name17" presStyleLbl="parChTrans1D3" presStyleIdx="2" presStyleCnt="3"/>
      <dgm:spPr/>
      <dgm:t>
        <a:bodyPr/>
        <a:lstStyle/>
        <a:p>
          <a:endParaRPr lang="ru-RU"/>
        </a:p>
      </dgm:t>
    </dgm:pt>
    <dgm:pt modelId="{BCC68EE5-3F79-4ECC-8806-AF6415EC8118}" type="pres">
      <dgm:prSet presAssocID="{8B1BACB6-4CC0-4206-B36F-7E15AB99B215}" presName="hierRoot3" presStyleCnt="0"/>
      <dgm:spPr/>
    </dgm:pt>
    <dgm:pt modelId="{A471E788-524C-4FAC-9D91-69E70CBA3FB2}" type="pres">
      <dgm:prSet presAssocID="{8B1BACB6-4CC0-4206-B36F-7E15AB99B215}" presName="composite3" presStyleCnt="0"/>
      <dgm:spPr/>
    </dgm:pt>
    <dgm:pt modelId="{68F8AF1D-5119-4D81-92CB-374924F345CD}" type="pres">
      <dgm:prSet presAssocID="{8B1BACB6-4CC0-4206-B36F-7E15AB99B215}" presName="background3" presStyleLbl="node3" presStyleIdx="2" presStyleCnt="3"/>
      <dgm:spPr/>
    </dgm:pt>
    <dgm:pt modelId="{5103D940-724A-4420-8E11-D1011B39D15C}" type="pres">
      <dgm:prSet presAssocID="{8B1BACB6-4CC0-4206-B36F-7E15AB99B215}" presName="text3" presStyleLbl="fgAcc3" presStyleIdx="2" presStyleCnt="3" custScaleX="258717" custScaleY="207366" custLinFactNeighborX="-33324" custLinFactNeighborY="-8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59C811-C59C-4AEC-B754-AD6E85D1FA21}" type="pres">
      <dgm:prSet presAssocID="{8B1BACB6-4CC0-4206-B36F-7E15AB99B215}" presName="hierChild4" presStyleCnt="0"/>
      <dgm:spPr/>
    </dgm:pt>
  </dgm:ptLst>
  <dgm:cxnLst>
    <dgm:cxn modelId="{EC59124A-6DB9-415B-A718-A4346436D9BB}" type="presOf" srcId="{BB063848-DFE4-4806-BFAF-084EFFC4B9CD}" destId="{A66DBD1C-1B06-42FD-A8C4-3297D2DC88FD}" srcOrd="0" destOrd="0" presId="urn:microsoft.com/office/officeart/2005/8/layout/hierarchy1"/>
    <dgm:cxn modelId="{0E9C33C8-D767-4980-B5D9-ABAA3EC1BE58}" srcId="{02303DCC-5471-4363-9956-B6629CAB58A8}" destId="{9C235023-8295-4C3D-B543-E4EE1A9D3C6B}" srcOrd="1" destOrd="0" parTransId="{4F85D0B1-6AF4-4A33-BE4E-9DE65DA034C0}" sibTransId="{46992DEA-84AA-4457-AFA0-2564A3DABB62}"/>
    <dgm:cxn modelId="{D886F0C1-0AC0-400F-BC60-4986023932C0}" type="presOf" srcId="{02303DCC-5471-4363-9956-B6629CAB58A8}" destId="{4812C7CB-0B4B-42DF-B8CB-FEA77C356FB5}" srcOrd="0" destOrd="0" presId="urn:microsoft.com/office/officeart/2005/8/layout/hierarchy1"/>
    <dgm:cxn modelId="{9D0A58FE-4EAF-4A05-8554-93C4F004839D}" type="presOf" srcId="{9C235023-8295-4C3D-B543-E4EE1A9D3C6B}" destId="{8A232263-F49C-4C26-AFB7-B37F9447776B}" srcOrd="0" destOrd="0" presId="urn:microsoft.com/office/officeart/2005/8/layout/hierarchy1"/>
    <dgm:cxn modelId="{CC471147-4CB5-454A-906A-78F4599D220F}" srcId="{02303DCC-5471-4363-9956-B6629CAB58A8}" destId="{6F746DBE-1D54-4AFE-B0ED-FABA2F4C9100}" srcOrd="0" destOrd="0" parTransId="{BB063848-DFE4-4806-BFAF-084EFFC4B9CD}" sibTransId="{A14350CE-132C-4859-A6E8-F859FE5B4085}"/>
    <dgm:cxn modelId="{24CDEFBF-4F8B-4865-B6E8-1D0D4C56F6B0}" type="presOf" srcId="{4397B73D-B3B1-4F6F-A22D-9517AD9483CD}" destId="{BB7EF752-D470-4764-AD5B-24BAE681E81E}" srcOrd="0" destOrd="0" presId="urn:microsoft.com/office/officeart/2005/8/layout/hierarchy1"/>
    <dgm:cxn modelId="{F79DC514-0E4C-4F5B-AE9B-0BEED2C598DF}" type="presOf" srcId="{6F746DBE-1D54-4AFE-B0ED-FABA2F4C9100}" destId="{636E628A-5BC7-46C2-8BAE-60094BD7DDEF}" srcOrd="0" destOrd="0" presId="urn:microsoft.com/office/officeart/2005/8/layout/hierarchy1"/>
    <dgm:cxn modelId="{F9DB0F0B-CAEB-4BAC-91E8-D0766B3D18B3}" srcId="{A83BA744-275F-477D-9659-E3CF87F9C18A}" destId="{02303DCC-5471-4363-9956-B6629CAB58A8}" srcOrd="0" destOrd="0" parTransId="{FF84F8E3-95FC-485C-B52A-16A5226D0CCE}" sibTransId="{12684D18-4CC8-41CE-A3F3-20382EDA58F5}"/>
    <dgm:cxn modelId="{FB3824B5-6AD1-42F4-A1D5-06F7292496D3}" srcId="{9C235023-8295-4C3D-B543-E4EE1A9D3C6B}" destId="{8B1BACB6-4CC0-4206-B36F-7E15AB99B215}" srcOrd="1" destOrd="0" parTransId="{048201A3-35C9-4541-B456-7A8F4B14CF50}" sibTransId="{4D69C95C-DCF4-42F2-8A4C-F3B9BA83C620}"/>
    <dgm:cxn modelId="{D134381D-B680-40B1-AA42-D965D47ABBD7}" type="presOf" srcId="{4F85D0B1-6AF4-4A33-BE4E-9DE65DA034C0}" destId="{914886DF-3B0B-46AE-B4BC-FA534BD6E1BD}" srcOrd="0" destOrd="0" presId="urn:microsoft.com/office/officeart/2005/8/layout/hierarchy1"/>
    <dgm:cxn modelId="{BEAC63BD-30F2-4701-8BA4-D5E60F364AF8}" type="presOf" srcId="{8B1BACB6-4CC0-4206-B36F-7E15AB99B215}" destId="{5103D940-724A-4420-8E11-D1011B39D15C}" srcOrd="0" destOrd="0" presId="urn:microsoft.com/office/officeart/2005/8/layout/hierarchy1"/>
    <dgm:cxn modelId="{0DAD1386-35DF-4C3A-BC90-3AED40735CAB}" srcId="{6F746DBE-1D54-4AFE-B0ED-FABA2F4C9100}" destId="{CA1FCB65-4A80-4BCA-BC53-2E1FFA3CF383}" srcOrd="0" destOrd="0" parTransId="{C4C7A430-441A-42DE-8CB0-2BC6BF30FA3A}" sibTransId="{068E35A8-EE04-41F7-BAD8-C5C18E832580}"/>
    <dgm:cxn modelId="{B827E190-0E3B-43DF-8271-4A604E79A9E2}" type="presOf" srcId="{C4C7A430-441A-42DE-8CB0-2BC6BF30FA3A}" destId="{5E59C39C-4EFC-476F-8A1A-873EF2238F49}" srcOrd="0" destOrd="0" presId="urn:microsoft.com/office/officeart/2005/8/layout/hierarchy1"/>
    <dgm:cxn modelId="{D2FEE59F-29B0-46C2-8E32-51584C2B2127}" srcId="{9C235023-8295-4C3D-B543-E4EE1A9D3C6B}" destId="{AF7D7402-CA70-4EDD-9B09-71061993861C}" srcOrd="0" destOrd="0" parTransId="{4397B73D-B3B1-4F6F-A22D-9517AD9483CD}" sibTransId="{004F5B07-9E72-45AC-8E57-B4A76D515404}"/>
    <dgm:cxn modelId="{5BAA194B-9DD7-47F9-8C87-790803579192}" type="presOf" srcId="{048201A3-35C9-4541-B456-7A8F4B14CF50}" destId="{B360E3B9-7CC8-48D8-9CE7-79FA2BABC96C}" srcOrd="0" destOrd="0" presId="urn:microsoft.com/office/officeart/2005/8/layout/hierarchy1"/>
    <dgm:cxn modelId="{8F3DA932-7314-460A-BA3A-E27F98FC6EC9}" type="presOf" srcId="{A83BA744-275F-477D-9659-E3CF87F9C18A}" destId="{271BFB41-184A-4919-BDC8-9C7A11775CB4}" srcOrd="0" destOrd="0" presId="urn:microsoft.com/office/officeart/2005/8/layout/hierarchy1"/>
    <dgm:cxn modelId="{58CC10C3-A705-4B5F-9AF2-5FCB3E4D09CD}" type="presOf" srcId="{CA1FCB65-4A80-4BCA-BC53-2E1FFA3CF383}" destId="{4EDC8466-4958-4C0C-8BF1-BDE650369D51}" srcOrd="0" destOrd="0" presId="urn:microsoft.com/office/officeart/2005/8/layout/hierarchy1"/>
    <dgm:cxn modelId="{4B2A0332-6456-4C93-BC02-8E84BD4A5D84}" type="presOf" srcId="{AF7D7402-CA70-4EDD-9B09-71061993861C}" destId="{AB6BF3F4-7F8E-412F-A854-18F8EFC5E550}" srcOrd="0" destOrd="0" presId="urn:microsoft.com/office/officeart/2005/8/layout/hierarchy1"/>
    <dgm:cxn modelId="{637B1DE4-D2F3-4584-9191-31963FC6D487}" type="presParOf" srcId="{271BFB41-184A-4919-BDC8-9C7A11775CB4}" destId="{EFB5C805-9108-4E9A-9F22-7C19BAA1C4A1}" srcOrd="0" destOrd="0" presId="urn:microsoft.com/office/officeart/2005/8/layout/hierarchy1"/>
    <dgm:cxn modelId="{F64EFC28-0B9E-4B16-A2C6-54E09423466B}" type="presParOf" srcId="{EFB5C805-9108-4E9A-9F22-7C19BAA1C4A1}" destId="{4375670F-97F8-4975-B513-2B830C9EEEF9}" srcOrd="0" destOrd="0" presId="urn:microsoft.com/office/officeart/2005/8/layout/hierarchy1"/>
    <dgm:cxn modelId="{3B96E2D3-AF99-455A-ACD9-56A581A3157E}" type="presParOf" srcId="{4375670F-97F8-4975-B513-2B830C9EEEF9}" destId="{324A7D62-4F22-474D-B297-9E768E0E0C33}" srcOrd="0" destOrd="0" presId="urn:microsoft.com/office/officeart/2005/8/layout/hierarchy1"/>
    <dgm:cxn modelId="{1ED4284B-E6C8-4EB4-99F6-55A0F0364086}" type="presParOf" srcId="{4375670F-97F8-4975-B513-2B830C9EEEF9}" destId="{4812C7CB-0B4B-42DF-B8CB-FEA77C356FB5}" srcOrd="1" destOrd="0" presId="urn:microsoft.com/office/officeart/2005/8/layout/hierarchy1"/>
    <dgm:cxn modelId="{ABFEBF5B-3BAB-4999-98E4-D1D5E743C378}" type="presParOf" srcId="{EFB5C805-9108-4E9A-9F22-7C19BAA1C4A1}" destId="{ABE068A0-DE0C-49B0-93A2-EEA7714EB253}" srcOrd="1" destOrd="0" presId="urn:microsoft.com/office/officeart/2005/8/layout/hierarchy1"/>
    <dgm:cxn modelId="{3C2F164D-373E-48FC-BC85-78F008DCD885}" type="presParOf" srcId="{ABE068A0-DE0C-49B0-93A2-EEA7714EB253}" destId="{A66DBD1C-1B06-42FD-A8C4-3297D2DC88FD}" srcOrd="0" destOrd="0" presId="urn:microsoft.com/office/officeart/2005/8/layout/hierarchy1"/>
    <dgm:cxn modelId="{9C78E691-9AFB-406A-860C-1E3FAFBF2BF0}" type="presParOf" srcId="{ABE068A0-DE0C-49B0-93A2-EEA7714EB253}" destId="{9CACE4BB-DD4B-4B4A-8C0B-C70D8F827F6C}" srcOrd="1" destOrd="0" presId="urn:microsoft.com/office/officeart/2005/8/layout/hierarchy1"/>
    <dgm:cxn modelId="{B1567EC7-1AF2-42B2-B1D0-61AE193FA60C}" type="presParOf" srcId="{9CACE4BB-DD4B-4B4A-8C0B-C70D8F827F6C}" destId="{C63955D9-8579-4A1E-9ABE-FEE3F3816033}" srcOrd="0" destOrd="0" presId="urn:microsoft.com/office/officeart/2005/8/layout/hierarchy1"/>
    <dgm:cxn modelId="{72A3063E-23A5-41FE-BA0C-50A94ED725C8}" type="presParOf" srcId="{C63955D9-8579-4A1E-9ABE-FEE3F3816033}" destId="{DE34F7FB-8251-4D78-835A-7B93EDB0FA1E}" srcOrd="0" destOrd="0" presId="urn:microsoft.com/office/officeart/2005/8/layout/hierarchy1"/>
    <dgm:cxn modelId="{AC319C79-87CB-4265-B934-8889C20574DD}" type="presParOf" srcId="{C63955D9-8579-4A1E-9ABE-FEE3F3816033}" destId="{636E628A-5BC7-46C2-8BAE-60094BD7DDEF}" srcOrd="1" destOrd="0" presId="urn:microsoft.com/office/officeart/2005/8/layout/hierarchy1"/>
    <dgm:cxn modelId="{C41EFF0F-B8A4-45E4-A65A-1A04ECAAE9CF}" type="presParOf" srcId="{9CACE4BB-DD4B-4B4A-8C0B-C70D8F827F6C}" destId="{6DD2ADCD-5558-4E4E-9F8E-19DD6022D63D}" srcOrd="1" destOrd="0" presId="urn:microsoft.com/office/officeart/2005/8/layout/hierarchy1"/>
    <dgm:cxn modelId="{7DA23E4E-EC64-4A4B-9EE5-E69698E1EFEE}" type="presParOf" srcId="{6DD2ADCD-5558-4E4E-9F8E-19DD6022D63D}" destId="{5E59C39C-4EFC-476F-8A1A-873EF2238F49}" srcOrd="0" destOrd="0" presId="urn:microsoft.com/office/officeart/2005/8/layout/hierarchy1"/>
    <dgm:cxn modelId="{40B57705-823E-402A-A276-9DC478784996}" type="presParOf" srcId="{6DD2ADCD-5558-4E4E-9F8E-19DD6022D63D}" destId="{01C9742C-0BB4-4FAF-A6E7-3E84B9B59B68}" srcOrd="1" destOrd="0" presId="urn:microsoft.com/office/officeart/2005/8/layout/hierarchy1"/>
    <dgm:cxn modelId="{398023E7-4698-4F79-969E-B4417FE6DFC6}" type="presParOf" srcId="{01C9742C-0BB4-4FAF-A6E7-3E84B9B59B68}" destId="{7FEA9BD1-13BD-496A-8193-866760199ACF}" srcOrd="0" destOrd="0" presId="urn:microsoft.com/office/officeart/2005/8/layout/hierarchy1"/>
    <dgm:cxn modelId="{3E2CCE5E-C853-46F8-934A-F14FFFED0AB8}" type="presParOf" srcId="{7FEA9BD1-13BD-496A-8193-866760199ACF}" destId="{919485DF-5021-43D9-A174-B0199837E5BB}" srcOrd="0" destOrd="0" presId="urn:microsoft.com/office/officeart/2005/8/layout/hierarchy1"/>
    <dgm:cxn modelId="{1400249B-FB63-4F17-A04E-BE16E59D4908}" type="presParOf" srcId="{7FEA9BD1-13BD-496A-8193-866760199ACF}" destId="{4EDC8466-4958-4C0C-8BF1-BDE650369D51}" srcOrd="1" destOrd="0" presId="urn:microsoft.com/office/officeart/2005/8/layout/hierarchy1"/>
    <dgm:cxn modelId="{FBB285FA-4F9B-4D45-B05D-659B8B8F5BB7}" type="presParOf" srcId="{01C9742C-0BB4-4FAF-A6E7-3E84B9B59B68}" destId="{E4B971A2-25C0-4CA2-A426-798389B0A0B0}" srcOrd="1" destOrd="0" presId="urn:microsoft.com/office/officeart/2005/8/layout/hierarchy1"/>
    <dgm:cxn modelId="{EC52A128-BF5D-4C87-9C0F-D3CB3FFF7675}" type="presParOf" srcId="{ABE068A0-DE0C-49B0-93A2-EEA7714EB253}" destId="{914886DF-3B0B-46AE-B4BC-FA534BD6E1BD}" srcOrd="2" destOrd="0" presId="urn:microsoft.com/office/officeart/2005/8/layout/hierarchy1"/>
    <dgm:cxn modelId="{8451390B-5182-4C72-B563-C5019BE4B4F4}" type="presParOf" srcId="{ABE068A0-DE0C-49B0-93A2-EEA7714EB253}" destId="{07DBA5CF-72FD-4AA5-A3B7-A20E32168355}" srcOrd="3" destOrd="0" presId="urn:microsoft.com/office/officeart/2005/8/layout/hierarchy1"/>
    <dgm:cxn modelId="{8306DDC3-8B35-4F44-8C96-5A71BB1D48D4}" type="presParOf" srcId="{07DBA5CF-72FD-4AA5-A3B7-A20E32168355}" destId="{6FF4F34D-110D-4F7C-880B-E7E3BD55149B}" srcOrd="0" destOrd="0" presId="urn:microsoft.com/office/officeart/2005/8/layout/hierarchy1"/>
    <dgm:cxn modelId="{9F893F39-2937-4FEF-A8E6-10619ED8F1A5}" type="presParOf" srcId="{6FF4F34D-110D-4F7C-880B-E7E3BD55149B}" destId="{C8CDF379-4FD5-4318-961D-B64ECB4F98EE}" srcOrd="0" destOrd="0" presId="urn:microsoft.com/office/officeart/2005/8/layout/hierarchy1"/>
    <dgm:cxn modelId="{F5C14618-28F8-48A8-A6D6-0881B6AC99BB}" type="presParOf" srcId="{6FF4F34D-110D-4F7C-880B-E7E3BD55149B}" destId="{8A232263-F49C-4C26-AFB7-B37F9447776B}" srcOrd="1" destOrd="0" presId="urn:microsoft.com/office/officeart/2005/8/layout/hierarchy1"/>
    <dgm:cxn modelId="{244EA137-30FA-48DF-8799-5BA31F479630}" type="presParOf" srcId="{07DBA5CF-72FD-4AA5-A3B7-A20E32168355}" destId="{AD834427-E36C-483D-AF0E-B31579AFCE49}" srcOrd="1" destOrd="0" presId="urn:microsoft.com/office/officeart/2005/8/layout/hierarchy1"/>
    <dgm:cxn modelId="{62E4A652-88DC-4043-9429-1AE83EFE8FA0}" type="presParOf" srcId="{AD834427-E36C-483D-AF0E-B31579AFCE49}" destId="{BB7EF752-D470-4764-AD5B-24BAE681E81E}" srcOrd="0" destOrd="0" presId="urn:microsoft.com/office/officeart/2005/8/layout/hierarchy1"/>
    <dgm:cxn modelId="{C747E82D-8BFD-4275-88A3-E30D841294F3}" type="presParOf" srcId="{AD834427-E36C-483D-AF0E-B31579AFCE49}" destId="{5BE68F88-94FD-486C-BB3A-AE4DA345936B}" srcOrd="1" destOrd="0" presId="urn:microsoft.com/office/officeart/2005/8/layout/hierarchy1"/>
    <dgm:cxn modelId="{6D0E96DC-AF73-4CDB-A37A-2197CCF09B89}" type="presParOf" srcId="{5BE68F88-94FD-486C-BB3A-AE4DA345936B}" destId="{436B5030-4417-4CDE-B706-2798228DD321}" srcOrd="0" destOrd="0" presId="urn:microsoft.com/office/officeart/2005/8/layout/hierarchy1"/>
    <dgm:cxn modelId="{2C708312-4404-4BD2-B5FB-AA981EDE79E8}" type="presParOf" srcId="{436B5030-4417-4CDE-B706-2798228DD321}" destId="{853C1557-040F-46AA-9BAF-DAAFE10696C9}" srcOrd="0" destOrd="0" presId="urn:microsoft.com/office/officeart/2005/8/layout/hierarchy1"/>
    <dgm:cxn modelId="{787DB34F-5259-425B-B07D-C0DD0E39D51D}" type="presParOf" srcId="{436B5030-4417-4CDE-B706-2798228DD321}" destId="{AB6BF3F4-7F8E-412F-A854-18F8EFC5E550}" srcOrd="1" destOrd="0" presId="urn:microsoft.com/office/officeart/2005/8/layout/hierarchy1"/>
    <dgm:cxn modelId="{6A048AE6-3D75-48B9-B0CC-34AEF20EDEE5}" type="presParOf" srcId="{5BE68F88-94FD-486C-BB3A-AE4DA345936B}" destId="{6678A11E-E3E6-451E-A06E-C7F320653EDF}" srcOrd="1" destOrd="0" presId="urn:microsoft.com/office/officeart/2005/8/layout/hierarchy1"/>
    <dgm:cxn modelId="{75BAB5B2-6821-4BDD-B045-AE27E7BA9D05}" type="presParOf" srcId="{AD834427-E36C-483D-AF0E-B31579AFCE49}" destId="{B360E3B9-7CC8-48D8-9CE7-79FA2BABC96C}" srcOrd="2" destOrd="0" presId="urn:microsoft.com/office/officeart/2005/8/layout/hierarchy1"/>
    <dgm:cxn modelId="{530D5E7E-6488-4B16-99EC-99DE906610E7}" type="presParOf" srcId="{AD834427-E36C-483D-AF0E-B31579AFCE49}" destId="{BCC68EE5-3F79-4ECC-8806-AF6415EC8118}" srcOrd="3" destOrd="0" presId="urn:microsoft.com/office/officeart/2005/8/layout/hierarchy1"/>
    <dgm:cxn modelId="{69FC9872-170A-4700-AD52-059F950468C2}" type="presParOf" srcId="{BCC68EE5-3F79-4ECC-8806-AF6415EC8118}" destId="{A471E788-524C-4FAC-9D91-69E70CBA3FB2}" srcOrd="0" destOrd="0" presId="urn:microsoft.com/office/officeart/2005/8/layout/hierarchy1"/>
    <dgm:cxn modelId="{9AAB5824-A83F-4C21-8FF6-F6CB4F93BAD8}" type="presParOf" srcId="{A471E788-524C-4FAC-9D91-69E70CBA3FB2}" destId="{68F8AF1D-5119-4D81-92CB-374924F345CD}" srcOrd="0" destOrd="0" presId="urn:microsoft.com/office/officeart/2005/8/layout/hierarchy1"/>
    <dgm:cxn modelId="{C64CFECE-3619-40E4-8559-C3ECB0F3797E}" type="presParOf" srcId="{A471E788-524C-4FAC-9D91-69E70CBA3FB2}" destId="{5103D940-724A-4420-8E11-D1011B39D15C}" srcOrd="1" destOrd="0" presId="urn:microsoft.com/office/officeart/2005/8/layout/hierarchy1"/>
    <dgm:cxn modelId="{377500EC-4C86-4676-89A0-847ECDE319AA}" type="presParOf" srcId="{BCC68EE5-3F79-4ECC-8806-AF6415EC8118}" destId="{D759C811-C59C-4AEC-B754-AD6E85D1FA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13B4BD-6827-47D7-9FD7-15F4E785BDE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F2102E-B05F-42B5-86DE-423F72090A1E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Этапы танцевального творчества</a:t>
          </a:r>
          <a:endParaRPr lang="ru-RU" dirty="0">
            <a:latin typeface="Arial Black" panose="020B0A04020102020204" pitchFamily="34" charset="0"/>
          </a:endParaRPr>
        </a:p>
      </dgm:t>
    </dgm:pt>
    <dgm:pt modelId="{89EC1844-A2C9-4FE2-A042-8B18842461F5}" type="parTrans" cxnId="{203D7BEA-0E8D-4E39-B783-12503AC43947}">
      <dgm:prSet/>
      <dgm:spPr/>
      <dgm:t>
        <a:bodyPr/>
        <a:lstStyle/>
        <a:p>
          <a:endParaRPr lang="ru-RU"/>
        </a:p>
      </dgm:t>
    </dgm:pt>
    <dgm:pt modelId="{C3CDD277-5C71-4AD3-B3D5-5156DEF5ACB7}" type="sibTrans" cxnId="{203D7BEA-0E8D-4E39-B783-12503AC43947}">
      <dgm:prSet/>
      <dgm:spPr/>
      <dgm:t>
        <a:bodyPr/>
        <a:lstStyle/>
        <a:p>
          <a:endParaRPr lang="ru-RU"/>
        </a:p>
      </dgm:t>
    </dgm:pt>
    <dgm:pt modelId="{47719173-D33D-4723-9BA3-4219AD625578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Двигательные и ситуативные этюды</a:t>
          </a:r>
          <a:endParaRPr lang="ru-RU" dirty="0">
            <a:latin typeface="Arial Black" panose="020B0A04020102020204" pitchFamily="34" charset="0"/>
          </a:endParaRPr>
        </a:p>
      </dgm:t>
    </dgm:pt>
    <dgm:pt modelId="{938D5E43-F8D2-499D-B056-C47D535B027B}" type="parTrans" cxnId="{76843DD5-C954-4487-9F4E-DA6619ACB944}">
      <dgm:prSet/>
      <dgm:spPr/>
      <dgm:t>
        <a:bodyPr/>
        <a:lstStyle/>
        <a:p>
          <a:endParaRPr lang="ru-RU"/>
        </a:p>
      </dgm:t>
    </dgm:pt>
    <dgm:pt modelId="{05526039-FAAC-481A-991F-8F9C274E2B8C}" type="sibTrans" cxnId="{76843DD5-C954-4487-9F4E-DA6619ACB944}">
      <dgm:prSet/>
      <dgm:spPr/>
      <dgm:t>
        <a:bodyPr/>
        <a:lstStyle/>
        <a:p>
          <a:endParaRPr lang="ru-RU"/>
        </a:p>
      </dgm:t>
    </dgm:pt>
    <dgm:pt modelId="{398AC084-66CB-4DBE-9C96-47329618CE3D}">
      <dgm:prSet phldrT="[Текст]" custT="1"/>
      <dgm:spPr/>
      <dgm:t>
        <a:bodyPr/>
        <a:lstStyle/>
        <a:p>
          <a:r>
            <a:rPr lang="ru-RU" sz="1400" dirty="0" smtClean="0">
              <a:latin typeface="Arial Black" panose="020B0A04020102020204" pitchFamily="34" charset="0"/>
            </a:rPr>
            <a:t>Моделирование, импровизации</a:t>
          </a:r>
          <a:endParaRPr lang="ru-RU" sz="1400" dirty="0">
            <a:latin typeface="Arial Black" panose="020B0A04020102020204" pitchFamily="34" charset="0"/>
          </a:endParaRPr>
        </a:p>
      </dgm:t>
    </dgm:pt>
    <dgm:pt modelId="{C5B7D72C-90CD-4774-A613-8BD0CB7EAA60}" type="parTrans" cxnId="{8ED5744E-5ED6-4947-B9AF-AF160D14716E}">
      <dgm:prSet/>
      <dgm:spPr/>
      <dgm:t>
        <a:bodyPr/>
        <a:lstStyle/>
        <a:p>
          <a:endParaRPr lang="ru-RU"/>
        </a:p>
      </dgm:t>
    </dgm:pt>
    <dgm:pt modelId="{B02BAE9E-DB69-43BF-BF03-6BE5DA40356D}" type="sibTrans" cxnId="{8ED5744E-5ED6-4947-B9AF-AF160D14716E}">
      <dgm:prSet/>
      <dgm:spPr/>
      <dgm:t>
        <a:bodyPr/>
        <a:lstStyle/>
        <a:p>
          <a:endParaRPr lang="ru-RU"/>
        </a:p>
      </dgm:t>
    </dgm:pt>
    <dgm:pt modelId="{6D5533F3-AB8C-471B-8E34-309AAEDD101A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Игры превращения</a:t>
          </a:r>
          <a:endParaRPr lang="ru-RU" dirty="0">
            <a:latin typeface="Arial Black" panose="020B0A04020102020204" pitchFamily="34" charset="0"/>
          </a:endParaRPr>
        </a:p>
      </dgm:t>
    </dgm:pt>
    <dgm:pt modelId="{1CE06222-396F-463C-8289-CB3717C6F3EA}" type="parTrans" cxnId="{668358DA-8ED7-4FA4-B657-26A67D93B77A}">
      <dgm:prSet/>
      <dgm:spPr/>
      <dgm:t>
        <a:bodyPr/>
        <a:lstStyle/>
        <a:p>
          <a:endParaRPr lang="ru-RU"/>
        </a:p>
      </dgm:t>
    </dgm:pt>
    <dgm:pt modelId="{B93E3768-9A27-4EB3-8AC9-04B2F740345A}" type="sibTrans" cxnId="{668358DA-8ED7-4FA4-B657-26A67D93B77A}">
      <dgm:prSet/>
      <dgm:spPr/>
      <dgm:t>
        <a:bodyPr/>
        <a:lstStyle/>
        <a:p>
          <a:endParaRPr lang="ru-RU"/>
        </a:p>
      </dgm:t>
    </dgm:pt>
    <dgm:pt modelId="{853E43E0-F996-4BED-B499-338F4E399CB9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Танцевальные импровизации</a:t>
          </a:r>
          <a:endParaRPr lang="ru-RU" dirty="0">
            <a:latin typeface="Arial Black" panose="020B0A04020102020204" pitchFamily="34" charset="0"/>
          </a:endParaRPr>
        </a:p>
      </dgm:t>
    </dgm:pt>
    <dgm:pt modelId="{D6309B3E-3EC5-499D-8AEC-BC53D5940745}" type="parTrans" cxnId="{AE496261-F777-4D06-97F5-707F4C2F1D85}">
      <dgm:prSet/>
      <dgm:spPr/>
      <dgm:t>
        <a:bodyPr/>
        <a:lstStyle/>
        <a:p>
          <a:endParaRPr lang="ru-RU">
            <a:solidFill>
              <a:srgbClr val="7030A0"/>
            </a:solidFill>
          </a:endParaRPr>
        </a:p>
      </dgm:t>
    </dgm:pt>
    <dgm:pt modelId="{B4E05773-6271-49AB-9CF1-BB4B3789727B}" type="sibTrans" cxnId="{AE496261-F777-4D06-97F5-707F4C2F1D85}">
      <dgm:prSet/>
      <dgm:spPr/>
      <dgm:t>
        <a:bodyPr/>
        <a:lstStyle/>
        <a:p>
          <a:endParaRPr lang="ru-RU"/>
        </a:p>
      </dgm:t>
    </dgm:pt>
    <dgm:pt modelId="{4A98EE46-14F1-40F6-91AB-D89635586B0B}" type="pres">
      <dgm:prSet presAssocID="{7013B4BD-6827-47D7-9FD7-15F4E785BDE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4D2652-21F0-4130-9D79-4239B9806793}" type="pres">
      <dgm:prSet presAssocID="{B0F2102E-B05F-42B5-86DE-423F72090A1E}" presName="centerShape" presStyleLbl="node0" presStyleIdx="0" presStyleCnt="1" custScaleX="156955" custScaleY="161439"/>
      <dgm:spPr/>
      <dgm:t>
        <a:bodyPr/>
        <a:lstStyle/>
        <a:p>
          <a:endParaRPr lang="ru-RU"/>
        </a:p>
      </dgm:t>
    </dgm:pt>
    <dgm:pt modelId="{EEA687CD-AC03-4ABB-9108-673A54609A74}" type="pres">
      <dgm:prSet presAssocID="{938D5E43-F8D2-499D-B056-C47D535B027B}" presName="parTrans" presStyleLbl="sibTrans2D1" presStyleIdx="0" presStyleCnt="4" custScaleX="178539"/>
      <dgm:spPr/>
      <dgm:t>
        <a:bodyPr/>
        <a:lstStyle/>
        <a:p>
          <a:endParaRPr lang="ru-RU"/>
        </a:p>
      </dgm:t>
    </dgm:pt>
    <dgm:pt modelId="{B8E1F43F-E39A-436E-A053-6D6BF0879B8F}" type="pres">
      <dgm:prSet presAssocID="{938D5E43-F8D2-499D-B056-C47D535B027B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2C3AE893-B489-4C70-A150-0E189F403456}" type="pres">
      <dgm:prSet presAssocID="{47719173-D33D-4723-9BA3-4219AD625578}" presName="node" presStyleLbl="node1" presStyleIdx="0" presStyleCnt="4" custScaleX="115004" custScaleY="70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74788-BDAC-49B6-9AB1-3B27B2BFE31C}" type="pres">
      <dgm:prSet presAssocID="{C5B7D72C-90CD-4774-A613-8BD0CB7EAA60}" presName="parTrans" presStyleLbl="sibTrans2D1" presStyleIdx="1" presStyleCnt="4" custScaleX="151399"/>
      <dgm:spPr/>
      <dgm:t>
        <a:bodyPr/>
        <a:lstStyle/>
        <a:p>
          <a:endParaRPr lang="ru-RU"/>
        </a:p>
      </dgm:t>
    </dgm:pt>
    <dgm:pt modelId="{CADF31C0-D046-4091-ACFC-9627E954C78C}" type="pres">
      <dgm:prSet presAssocID="{C5B7D72C-90CD-4774-A613-8BD0CB7EAA6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CCEB406-D8B6-426A-9EA1-855E37494FE3}" type="pres">
      <dgm:prSet presAssocID="{398AC084-66CB-4DBE-9C96-47329618CE3D}" presName="node" presStyleLbl="node1" presStyleIdx="1" presStyleCnt="4" custScaleX="123138" custScaleY="82146" custRadScaleRad="121301" custRadScaleInc="-1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4663D-EABF-43E3-BCD4-BFF54BDB091F}" type="pres">
      <dgm:prSet presAssocID="{1CE06222-396F-463C-8289-CB3717C6F3EA}" presName="parTrans" presStyleLbl="sibTrans2D1" presStyleIdx="2" presStyleCnt="4" custScaleX="169079" custLinFactNeighborX="-4225" custLinFactNeighborY="2841"/>
      <dgm:spPr/>
      <dgm:t>
        <a:bodyPr/>
        <a:lstStyle/>
        <a:p>
          <a:endParaRPr lang="ru-RU"/>
        </a:p>
      </dgm:t>
    </dgm:pt>
    <dgm:pt modelId="{C7F0B641-AED6-4219-B2F0-454ED287CD97}" type="pres">
      <dgm:prSet presAssocID="{1CE06222-396F-463C-8289-CB3717C6F3E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A6FB575C-84C5-4785-A82D-BCA0AC972D68}" type="pres">
      <dgm:prSet presAssocID="{6D5533F3-AB8C-471B-8E34-309AAEDD101A}" presName="node" presStyleLbl="node1" presStyleIdx="2" presStyleCnt="4" custScaleX="115004" custScaleY="73956" custRadScaleRad="105436" custRadScaleInc="15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4ADFF-4BBB-4E8C-A1B7-1A7F20A02B63}" type="pres">
      <dgm:prSet presAssocID="{D6309B3E-3EC5-499D-8AEC-BC53D5940745}" presName="parTrans" presStyleLbl="sibTrans2D1" presStyleIdx="3" presStyleCnt="4" custScaleX="131768"/>
      <dgm:spPr/>
      <dgm:t>
        <a:bodyPr/>
        <a:lstStyle/>
        <a:p>
          <a:endParaRPr lang="ru-RU"/>
        </a:p>
      </dgm:t>
    </dgm:pt>
    <dgm:pt modelId="{8AAE3344-C92E-4DDA-9BC3-8803D1CD3019}" type="pres">
      <dgm:prSet presAssocID="{D6309B3E-3EC5-499D-8AEC-BC53D594074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26FD13F-2F0B-48D7-BE5F-77FD1F9A4256}" type="pres">
      <dgm:prSet presAssocID="{853E43E0-F996-4BED-B499-338F4E399CB9}" presName="node" presStyleLbl="node1" presStyleIdx="3" presStyleCnt="4" custScaleX="119103" custScaleY="80077" custRadScaleRad="121900" custRadScaleInc="-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8C9B9E-4212-4F7D-833B-D205D2E506B6}" type="presOf" srcId="{D6309B3E-3EC5-499D-8AEC-BC53D5940745}" destId="{8AAE3344-C92E-4DDA-9BC3-8803D1CD3019}" srcOrd="1" destOrd="0" presId="urn:microsoft.com/office/officeart/2005/8/layout/radial5"/>
    <dgm:cxn modelId="{AE496261-F777-4D06-97F5-707F4C2F1D85}" srcId="{B0F2102E-B05F-42B5-86DE-423F72090A1E}" destId="{853E43E0-F996-4BED-B499-338F4E399CB9}" srcOrd="3" destOrd="0" parTransId="{D6309B3E-3EC5-499D-8AEC-BC53D5940745}" sibTransId="{B4E05773-6271-49AB-9CF1-BB4B3789727B}"/>
    <dgm:cxn modelId="{668358DA-8ED7-4FA4-B657-26A67D93B77A}" srcId="{B0F2102E-B05F-42B5-86DE-423F72090A1E}" destId="{6D5533F3-AB8C-471B-8E34-309AAEDD101A}" srcOrd="2" destOrd="0" parTransId="{1CE06222-396F-463C-8289-CB3717C6F3EA}" sibTransId="{B93E3768-9A27-4EB3-8AC9-04B2F740345A}"/>
    <dgm:cxn modelId="{73683F25-EEE1-4E49-A87D-1DC9DE9B4CF8}" type="presOf" srcId="{938D5E43-F8D2-499D-B056-C47D535B027B}" destId="{B8E1F43F-E39A-436E-A053-6D6BF0879B8F}" srcOrd="1" destOrd="0" presId="urn:microsoft.com/office/officeart/2005/8/layout/radial5"/>
    <dgm:cxn modelId="{5DB6549F-59E0-4E0C-B701-61976B7137DB}" type="presOf" srcId="{938D5E43-F8D2-499D-B056-C47D535B027B}" destId="{EEA687CD-AC03-4ABB-9108-673A54609A74}" srcOrd="0" destOrd="0" presId="urn:microsoft.com/office/officeart/2005/8/layout/radial5"/>
    <dgm:cxn modelId="{76843DD5-C954-4487-9F4E-DA6619ACB944}" srcId="{B0F2102E-B05F-42B5-86DE-423F72090A1E}" destId="{47719173-D33D-4723-9BA3-4219AD625578}" srcOrd="0" destOrd="0" parTransId="{938D5E43-F8D2-499D-B056-C47D535B027B}" sibTransId="{05526039-FAAC-481A-991F-8F9C274E2B8C}"/>
    <dgm:cxn modelId="{203D7BEA-0E8D-4E39-B783-12503AC43947}" srcId="{7013B4BD-6827-47D7-9FD7-15F4E785BDE4}" destId="{B0F2102E-B05F-42B5-86DE-423F72090A1E}" srcOrd="0" destOrd="0" parTransId="{89EC1844-A2C9-4FE2-A042-8B18842461F5}" sibTransId="{C3CDD277-5C71-4AD3-B3D5-5156DEF5ACB7}"/>
    <dgm:cxn modelId="{9F37320E-5FA4-49B5-A531-F9C5005D89C0}" type="presOf" srcId="{1CE06222-396F-463C-8289-CB3717C6F3EA}" destId="{C7F0B641-AED6-4219-B2F0-454ED287CD97}" srcOrd="1" destOrd="0" presId="urn:microsoft.com/office/officeart/2005/8/layout/radial5"/>
    <dgm:cxn modelId="{94BA87DA-A326-499F-B440-3F523A081D23}" type="presOf" srcId="{D6309B3E-3EC5-499D-8AEC-BC53D5940745}" destId="{74D4ADFF-4BBB-4E8C-A1B7-1A7F20A02B63}" srcOrd="0" destOrd="0" presId="urn:microsoft.com/office/officeart/2005/8/layout/radial5"/>
    <dgm:cxn modelId="{7204851A-ECDE-48EB-965B-CEFAFB41AE3E}" type="presOf" srcId="{1CE06222-396F-463C-8289-CB3717C6F3EA}" destId="{8304663D-EABF-43E3-BCD4-BFF54BDB091F}" srcOrd="0" destOrd="0" presId="urn:microsoft.com/office/officeart/2005/8/layout/radial5"/>
    <dgm:cxn modelId="{CE68FAA8-73EF-4D13-897B-D5F0ECB08F0A}" type="presOf" srcId="{C5B7D72C-90CD-4774-A613-8BD0CB7EAA60}" destId="{CADF31C0-D046-4091-ACFC-9627E954C78C}" srcOrd="1" destOrd="0" presId="urn:microsoft.com/office/officeart/2005/8/layout/radial5"/>
    <dgm:cxn modelId="{4339A061-99D4-4454-80E3-3C0E88BF7F83}" type="presOf" srcId="{47719173-D33D-4723-9BA3-4219AD625578}" destId="{2C3AE893-B489-4C70-A150-0E189F403456}" srcOrd="0" destOrd="0" presId="urn:microsoft.com/office/officeart/2005/8/layout/radial5"/>
    <dgm:cxn modelId="{B607D8D4-F1E9-4DD8-A3E0-9F58659577CC}" type="presOf" srcId="{398AC084-66CB-4DBE-9C96-47329618CE3D}" destId="{FCCEB406-D8B6-426A-9EA1-855E37494FE3}" srcOrd="0" destOrd="0" presId="urn:microsoft.com/office/officeart/2005/8/layout/radial5"/>
    <dgm:cxn modelId="{1B02B6AC-D379-45C5-8828-5DC780FF22A0}" type="presOf" srcId="{853E43E0-F996-4BED-B499-338F4E399CB9}" destId="{426FD13F-2F0B-48D7-BE5F-77FD1F9A4256}" srcOrd="0" destOrd="0" presId="urn:microsoft.com/office/officeart/2005/8/layout/radial5"/>
    <dgm:cxn modelId="{C690B673-C2D7-4A09-91E8-A5DB5A477C3E}" type="presOf" srcId="{7013B4BD-6827-47D7-9FD7-15F4E785BDE4}" destId="{4A98EE46-14F1-40F6-91AB-D89635586B0B}" srcOrd="0" destOrd="0" presId="urn:microsoft.com/office/officeart/2005/8/layout/radial5"/>
    <dgm:cxn modelId="{4410D9AE-02F9-4756-830A-94214FB9675B}" type="presOf" srcId="{6D5533F3-AB8C-471B-8E34-309AAEDD101A}" destId="{A6FB575C-84C5-4785-A82D-BCA0AC972D68}" srcOrd="0" destOrd="0" presId="urn:microsoft.com/office/officeart/2005/8/layout/radial5"/>
    <dgm:cxn modelId="{8ED5744E-5ED6-4947-B9AF-AF160D14716E}" srcId="{B0F2102E-B05F-42B5-86DE-423F72090A1E}" destId="{398AC084-66CB-4DBE-9C96-47329618CE3D}" srcOrd="1" destOrd="0" parTransId="{C5B7D72C-90CD-4774-A613-8BD0CB7EAA60}" sibTransId="{B02BAE9E-DB69-43BF-BF03-6BE5DA40356D}"/>
    <dgm:cxn modelId="{5C1AAA93-8DBD-4027-B572-96D2F6CA0689}" type="presOf" srcId="{B0F2102E-B05F-42B5-86DE-423F72090A1E}" destId="{654D2652-21F0-4130-9D79-4239B9806793}" srcOrd="0" destOrd="0" presId="urn:microsoft.com/office/officeart/2005/8/layout/radial5"/>
    <dgm:cxn modelId="{6D2AAD38-3181-426D-BAB5-71FAD89B1A5E}" type="presOf" srcId="{C5B7D72C-90CD-4774-A613-8BD0CB7EAA60}" destId="{01A74788-BDAC-49B6-9AB1-3B27B2BFE31C}" srcOrd="0" destOrd="0" presId="urn:microsoft.com/office/officeart/2005/8/layout/radial5"/>
    <dgm:cxn modelId="{B5F14308-67E2-4D17-B787-5DD21C31E6F8}" type="presParOf" srcId="{4A98EE46-14F1-40F6-91AB-D89635586B0B}" destId="{654D2652-21F0-4130-9D79-4239B9806793}" srcOrd="0" destOrd="0" presId="urn:microsoft.com/office/officeart/2005/8/layout/radial5"/>
    <dgm:cxn modelId="{238520D3-9A11-4D7F-9E03-F7389EC25F4B}" type="presParOf" srcId="{4A98EE46-14F1-40F6-91AB-D89635586B0B}" destId="{EEA687CD-AC03-4ABB-9108-673A54609A74}" srcOrd="1" destOrd="0" presId="urn:microsoft.com/office/officeart/2005/8/layout/radial5"/>
    <dgm:cxn modelId="{B5991F4A-91CF-426C-B6DD-F3635ACBE84B}" type="presParOf" srcId="{EEA687CD-AC03-4ABB-9108-673A54609A74}" destId="{B8E1F43F-E39A-436E-A053-6D6BF0879B8F}" srcOrd="0" destOrd="0" presId="urn:microsoft.com/office/officeart/2005/8/layout/radial5"/>
    <dgm:cxn modelId="{FAC4A9F1-5F2E-4990-BAD8-0E988CF32162}" type="presParOf" srcId="{4A98EE46-14F1-40F6-91AB-D89635586B0B}" destId="{2C3AE893-B489-4C70-A150-0E189F403456}" srcOrd="2" destOrd="0" presId="urn:microsoft.com/office/officeart/2005/8/layout/radial5"/>
    <dgm:cxn modelId="{130C8C3D-3947-4261-874B-C874C5585BD9}" type="presParOf" srcId="{4A98EE46-14F1-40F6-91AB-D89635586B0B}" destId="{01A74788-BDAC-49B6-9AB1-3B27B2BFE31C}" srcOrd="3" destOrd="0" presId="urn:microsoft.com/office/officeart/2005/8/layout/radial5"/>
    <dgm:cxn modelId="{B1D8A081-3D2F-4D2F-8927-7D1BDC5ECDAA}" type="presParOf" srcId="{01A74788-BDAC-49B6-9AB1-3B27B2BFE31C}" destId="{CADF31C0-D046-4091-ACFC-9627E954C78C}" srcOrd="0" destOrd="0" presId="urn:microsoft.com/office/officeart/2005/8/layout/radial5"/>
    <dgm:cxn modelId="{CA8FFB3A-C8FC-47ED-9C8F-5F8F820F4D64}" type="presParOf" srcId="{4A98EE46-14F1-40F6-91AB-D89635586B0B}" destId="{FCCEB406-D8B6-426A-9EA1-855E37494FE3}" srcOrd="4" destOrd="0" presId="urn:microsoft.com/office/officeart/2005/8/layout/radial5"/>
    <dgm:cxn modelId="{258A8A6A-F97D-4980-9FDD-E3C15EFDE388}" type="presParOf" srcId="{4A98EE46-14F1-40F6-91AB-D89635586B0B}" destId="{8304663D-EABF-43E3-BCD4-BFF54BDB091F}" srcOrd="5" destOrd="0" presId="urn:microsoft.com/office/officeart/2005/8/layout/radial5"/>
    <dgm:cxn modelId="{10298701-3C5C-47FA-A3E2-77F23CE799B2}" type="presParOf" srcId="{8304663D-EABF-43E3-BCD4-BFF54BDB091F}" destId="{C7F0B641-AED6-4219-B2F0-454ED287CD97}" srcOrd="0" destOrd="0" presId="urn:microsoft.com/office/officeart/2005/8/layout/radial5"/>
    <dgm:cxn modelId="{3E1A977F-5BAE-45C1-B1EF-9DC1A56066FF}" type="presParOf" srcId="{4A98EE46-14F1-40F6-91AB-D89635586B0B}" destId="{A6FB575C-84C5-4785-A82D-BCA0AC972D68}" srcOrd="6" destOrd="0" presId="urn:microsoft.com/office/officeart/2005/8/layout/radial5"/>
    <dgm:cxn modelId="{C41D6AF1-98D3-4085-9AB3-7A41501143C6}" type="presParOf" srcId="{4A98EE46-14F1-40F6-91AB-D89635586B0B}" destId="{74D4ADFF-4BBB-4E8C-A1B7-1A7F20A02B63}" srcOrd="7" destOrd="0" presId="urn:microsoft.com/office/officeart/2005/8/layout/radial5"/>
    <dgm:cxn modelId="{F391873F-DED6-4F8D-9B22-2920671BE769}" type="presParOf" srcId="{74D4ADFF-4BBB-4E8C-A1B7-1A7F20A02B63}" destId="{8AAE3344-C92E-4DDA-9BC3-8803D1CD3019}" srcOrd="0" destOrd="0" presId="urn:microsoft.com/office/officeart/2005/8/layout/radial5"/>
    <dgm:cxn modelId="{B94A0267-95E9-41BC-AC58-EDE063A7325D}" type="presParOf" srcId="{4A98EE46-14F1-40F6-91AB-D89635586B0B}" destId="{426FD13F-2F0B-48D7-BE5F-77FD1F9A425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07A154-D2EC-4054-8EE9-2B4734216D6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2FB382-A107-44E8-909B-7A34AFBB31EF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Например:</a:t>
          </a:r>
          <a:endParaRPr lang="ru-RU" dirty="0">
            <a:latin typeface="Arial Black" panose="020B0A04020102020204" pitchFamily="34" charset="0"/>
          </a:endParaRPr>
        </a:p>
      </dgm:t>
    </dgm:pt>
    <dgm:pt modelId="{432071C3-DCBE-4C26-B771-9FF09A982DE4}" type="parTrans" cxnId="{BCF5AE04-192D-4641-8C54-2B0A65E9B376}">
      <dgm:prSet/>
      <dgm:spPr/>
      <dgm:t>
        <a:bodyPr/>
        <a:lstStyle/>
        <a:p>
          <a:endParaRPr lang="ru-RU"/>
        </a:p>
      </dgm:t>
    </dgm:pt>
    <dgm:pt modelId="{9AC2B25E-2D88-43DF-BC1B-6B1FAC737BDC}" type="sibTrans" cxnId="{BCF5AE04-192D-4641-8C54-2B0A65E9B376}">
      <dgm:prSet/>
      <dgm:spPr/>
      <dgm:t>
        <a:bodyPr/>
        <a:lstStyle/>
        <a:p>
          <a:endParaRPr lang="ru-RU"/>
        </a:p>
      </dgm:t>
    </dgm:pt>
    <dgm:pt modelId="{86D65ED9-73B8-4B06-BF6A-CFD955361A1C}">
      <dgm:prSet phldrT="[Текст]" custT="1"/>
      <dgm:spPr/>
      <dgm:t>
        <a:bodyPr/>
        <a:lstStyle/>
        <a:p>
          <a:r>
            <a:rPr lang="ru-RU" sz="1800" dirty="0" smtClean="0">
              <a:latin typeface="Arial Black" panose="020B0A04020102020204" pitchFamily="34" charset="0"/>
            </a:rPr>
            <a:t>Этюды по абиотическим факторам по принципу контраста (горячо-холодно, ветерок-метель, легко-тяжело)</a:t>
          </a:r>
          <a:endParaRPr lang="ru-RU" sz="1800" dirty="0">
            <a:latin typeface="Arial Black" panose="020B0A04020102020204" pitchFamily="34" charset="0"/>
          </a:endParaRPr>
        </a:p>
      </dgm:t>
    </dgm:pt>
    <dgm:pt modelId="{1A3A3187-0922-4BA4-8388-BEA9BD90317D}" type="parTrans" cxnId="{397384C7-D862-4B8C-84CC-136DA159F3C3}">
      <dgm:prSet/>
      <dgm:spPr/>
      <dgm:t>
        <a:bodyPr/>
        <a:lstStyle/>
        <a:p>
          <a:endParaRPr lang="ru-RU"/>
        </a:p>
      </dgm:t>
    </dgm:pt>
    <dgm:pt modelId="{0D8822B4-6A0F-4350-AEEF-105C95700A0F}" type="sibTrans" cxnId="{397384C7-D862-4B8C-84CC-136DA159F3C3}">
      <dgm:prSet/>
      <dgm:spPr/>
      <dgm:t>
        <a:bodyPr/>
        <a:lstStyle/>
        <a:p>
          <a:endParaRPr lang="ru-RU"/>
        </a:p>
      </dgm:t>
    </dgm:pt>
    <dgm:pt modelId="{18FC9908-1E0A-4BF0-BF67-1B33345F1A85}">
      <dgm:prSet phldrT="[Текст]" custT="1"/>
      <dgm:spPr/>
      <dgm:t>
        <a:bodyPr/>
        <a:lstStyle/>
        <a:p>
          <a:r>
            <a:rPr lang="ru-RU" sz="1800" dirty="0" smtClean="0">
              <a:latin typeface="Arial Black" panose="020B0A04020102020204" pitchFamily="34" charset="0"/>
            </a:rPr>
            <a:t>Композиции: ручеек, камушки, деревья, лесная полянка, бабочки, цветочки.</a:t>
          </a:r>
          <a:endParaRPr lang="ru-RU" sz="1800" dirty="0">
            <a:latin typeface="Arial Black" panose="020B0A04020102020204" pitchFamily="34" charset="0"/>
          </a:endParaRPr>
        </a:p>
      </dgm:t>
    </dgm:pt>
    <dgm:pt modelId="{46466201-3C11-4667-8135-8A8CAB9724AB}" type="parTrans" cxnId="{D3B305D1-71A0-4BEE-8F49-F3110C8FA3EB}">
      <dgm:prSet/>
      <dgm:spPr/>
      <dgm:t>
        <a:bodyPr/>
        <a:lstStyle/>
        <a:p>
          <a:endParaRPr lang="ru-RU"/>
        </a:p>
      </dgm:t>
    </dgm:pt>
    <dgm:pt modelId="{2A28A6F5-87C8-4578-A89D-202F11B90DFD}" type="sibTrans" cxnId="{D3B305D1-71A0-4BEE-8F49-F3110C8FA3EB}">
      <dgm:prSet/>
      <dgm:spPr/>
      <dgm:t>
        <a:bodyPr/>
        <a:lstStyle/>
        <a:p>
          <a:endParaRPr lang="ru-RU"/>
        </a:p>
      </dgm:t>
    </dgm:pt>
    <dgm:pt modelId="{A16C1A7A-590D-4EDE-B5E3-6E65BD395ED7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DD7DA37-1F98-4D4D-B005-75B4A50D599F}" type="sibTrans" cxnId="{2D77E13A-4922-43E0-B7F6-D6F2EA80DBA6}">
      <dgm:prSet/>
      <dgm:spPr/>
      <dgm:t>
        <a:bodyPr/>
        <a:lstStyle/>
        <a:p>
          <a:endParaRPr lang="ru-RU"/>
        </a:p>
      </dgm:t>
    </dgm:pt>
    <dgm:pt modelId="{B00122EE-313A-4CE0-ADB8-5A7D88DC7D31}" type="parTrans" cxnId="{2D77E13A-4922-43E0-B7F6-D6F2EA80DBA6}">
      <dgm:prSet/>
      <dgm:spPr/>
      <dgm:t>
        <a:bodyPr/>
        <a:lstStyle/>
        <a:p>
          <a:endParaRPr lang="ru-RU"/>
        </a:p>
      </dgm:t>
    </dgm:pt>
    <dgm:pt modelId="{B7B6FF72-EDAD-4B35-8075-2B861714CCC0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A77FCA7-C332-4DE1-B666-AD601FACCCB8}" type="sibTrans" cxnId="{34E714DD-70BC-4879-B734-14DBCEB5F374}">
      <dgm:prSet/>
      <dgm:spPr/>
      <dgm:t>
        <a:bodyPr/>
        <a:lstStyle/>
        <a:p>
          <a:endParaRPr lang="ru-RU"/>
        </a:p>
      </dgm:t>
    </dgm:pt>
    <dgm:pt modelId="{FB788257-804B-46F9-B796-656149677B32}" type="parTrans" cxnId="{34E714DD-70BC-4879-B734-14DBCEB5F374}">
      <dgm:prSet/>
      <dgm:spPr/>
      <dgm:t>
        <a:bodyPr/>
        <a:lstStyle/>
        <a:p>
          <a:endParaRPr lang="ru-RU"/>
        </a:p>
      </dgm:t>
    </dgm:pt>
    <dgm:pt modelId="{EB81D989-1470-4179-817D-0BB60DD0F7ED}" type="pres">
      <dgm:prSet presAssocID="{4407A154-D2EC-4054-8EE9-2B4734216D6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86FD791-F78C-4599-8AB4-C2A8B55CE648}" type="pres">
      <dgm:prSet presAssocID="{0C2FB382-A107-44E8-909B-7A34AFBB31EF}" presName="vertOne" presStyleCnt="0"/>
      <dgm:spPr/>
      <dgm:t>
        <a:bodyPr/>
        <a:lstStyle/>
        <a:p>
          <a:endParaRPr lang="ru-RU"/>
        </a:p>
      </dgm:t>
    </dgm:pt>
    <dgm:pt modelId="{E9B07327-86F5-4BDC-B38D-FF0D5F417039}" type="pres">
      <dgm:prSet presAssocID="{0C2FB382-A107-44E8-909B-7A34AFBB31EF}" presName="txOne" presStyleLbl="node0" presStyleIdx="0" presStyleCnt="1" custScaleY="35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63DAFF-2161-4484-9C40-CBD66AFE494F}" type="pres">
      <dgm:prSet presAssocID="{0C2FB382-A107-44E8-909B-7A34AFBB31EF}" presName="parTransOne" presStyleCnt="0"/>
      <dgm:spPr/>
      <dgm:t>
        <a:bodyPr/>
        <a:lstStyle/>
        <a:p>
          <a:endParaRPr lang="ru-RU"/>
        </a:p>
      </dgm:t>
    </dgm:pt>
    <dgm:pt modelId="{C1C9AA66-9E4E-4A1A-A42F-15D1571BDD04}" type="pres">
      <dgm:prSet presAssocID="{0C2FB382-A107-44E8-909B-7A34AFBB31EF}" presName="horzOne" presStyleCnt="0"/>
      <dgm:spPr/>
      <dgm:t>
        <a:bodyPr/>
        <a:lstStyle/>
        <a:p>
          <a:endParaRPr lang="ru-RU"/>
        </a:p>
      </dgm:t>
    </dgm:pt>
    <dgm:pt modelId="{77AB4C4E-9E95-4D6D-933F-E2BC62439267}" type="pres">
      <dgm:prSet presAssocID="{B7B6FF72-EDAD-4B35-8075-2B861714CCC0}" presName="vertTwo" presStyleCnt="0"/>
      <dgm:spPr/>
      <dgm:t>
        <a:bodyPr/>
        <a:lstStyle/>
        <a:p>
          <a:endParaRPr lang="ru-RU"/>
        </a:p>
      </dgm:t>
    </dgm:pt>
    <dgm:pt modelId="{65CD362A-13BA-41BF-936F-2C484E153D44}" type="pres">
      <dgm:prSet presAssocID="{B7B6FF72-EDAD-4B35-8075-2B861714CCC0}" presName="txTwo" presStyleLbl="node2" presStyleIdx="0" presStyleCnt="2" custLinFactNeighborX="2819" custLinFactNeighborY="-73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074153-BCD8-4B4B-8A43-45D1701E9261}" type="pres">
      <dgm:prSet presAssocID="{B7B6FF72-EDAD-4B35-8075-2B861714CCC0}" presName="parTransTwo" presStyleCnt="0"/>
      <dgm:spPr/>
      <dgm:t>
        <a:bodyPr/>
        <a:lstStyle/>
        <a:p>
          <a:endParaRPr lang="ru-RU"/>
        </a:p>
      </dgm:t>
    </dgm:pt>
    <dgm:pt modelId="{F5BACABE-6251-4704-B867-3997C4A94CC8}" type="pres">
      <dgm:prSet presAssocID="{B7B6FF72-EDAD-4B35-8075-2B861714CCC0}" presName="horzTwo" presStyleCnt="0"/>
      <dgm:spPr/>
      <dgm:t>
        <a:bodyPr/>
        <a:lstStyle/>
        <a:p>
          <a:endParaRPr lang="ru-RU"/>
        </a:p>
      </dgm:t>
    </dgm:pt>
    <dgm:pt modelId="{86914C5E-CFC0-496B-9010-37E5A74AB04F}" type="pres">
      <dgm:prSet presAssocID="{86D65ED9-73B8-4B06-BF6A-CFD955361A1C}" presName="vertThree" presStyleCnt="0"/>
      <dgm:spPr/>
      <dgm:t>
        <a:bodyPr/>
        <a:lstStyle/>
        <a:p>
          <a:endParaRPr lang="ru-RU"/>
        </a:p>
      </dgm:t>
    </dgm:pt>
    <dgm:pt modelId="{EE50CB7A-6C8E-43B3-A484-EFFB9582989E}" type="pres">
      <dgm:prSet presAssocID="{86D65ED9-73B8-4B06-BF6A-CFD955361A1C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AA424C-6DA6-49B4-A831-4267F482BB0C}" type="pres">
      <dgm:prSet presAssocID="{86D65ED9-73B8-4B06-BF6A-CFD955361A1C}" presName="horzThree" presStyleCnt="0"/>
      <dgm:spPr/>
      <dgm:t>
        <a:bodyPr/>
        <a:lstStyle/>
        <a:p>
          <a:endParaRPr lang="ru-RU"/>
        </a:p>
      </dgm:t>
    </dgm:pt>
    <dgm:pt modelId="{E56A923B-DD5F-4E75-B08B-2A828C92DC17}" type="pres">
      <dgm:prSet presAssocID="{3A77FCA7-C332-4DE1-B666-AD601FACCCB8}" presName="sibSpaceTwo" presStyleCnt="0"/>
      <dgm:spPr/>
      <dgm:t>
        <a:bodyPr/>
        <a:lstStyle/>
        <a:p>
          <a:endParaRPr lang="ru-RU"/>
        </a:p>
      </dgm:t>
    </dgm:pt>
    <dgm:pt modelId="{0717ADDF-5AAE-487A-8277-1BAAFB00C9F1}" type="pres">
      <dgm:prSet presAssocID="{A16C1A7A-590D-4EDE-B5E3-6E65BD395ED7}" presName="vertTwo" presStyleCnt="0"/>
      <dgm:spPr/>
      <dgm:t>
        <a:bodyPr/>
        <a:lstStyle/>
        <a:p>
          <a:endParaRPr lang="ru-RU"/>
        </a:p>
      </dgm:t>
    </dgm:pt>
    <dgm:pt modelId="{E00AC7CC-CCEE-48E9-B7AC-5FD5B28AE22B}" type="pres">
      <dgm:prSet presAssocID="{A16C1A7A-590D-4EDE-B5E3-6E65BD395ED7}" presName="txTwo" presStyleLbl="node2" presStyleIdx="1" presStyleCnt="2" custLinFactY="104279" custLinFactNeighborX="4105" custLinFactNeighborY="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323FA4-A90A-4798-83F3-19A9565644DD}" type="pres">
      <dgm:prSet presAssocID="{A16C1A7A-590D-4EDE-B5E3-6E65BD395ED7}" presName="parTransTwo" presStyleCnt="0"/>
      <dgm:spPr/>
      <dgm:t>
        <a:bodyPr/>
        <a:lstStyle/>
        <a:p>
          <a:endParaRPr lang="ru-RU"/>
        </a:p>
      </dgm:t>
    </dgm:pt>
    <dgm:pt modelId="{46CE04B0-B00C-4D04-890A-5AFB5D39E036}" type="pres">
      <dgm:prSet presAssocID="{A16C1A7A-590D-4EDE-B5E3-6E65BD395ED7}" presName="horzTwo" presStyleCnt="0"/>
      <dgm:spPr/>
      <dgm:t>
        <a:bodyPr/>
        <a:lstStyle/>
        <a:p>
          <a:endParaRPr lang="ru-RU"/>
        </a:p>
      </dgm:t>
    </dgm:pt>
    <dgm:pt modelId="{DDD6A448-D2C3-4CD1-B0E0-D8BF49F0D3FB}" type="pres">
      <dgm:prSet presAssocID="{18FC9908-1E0A-4BF0-BF67-1B33345F1A85}" presName="vertThree" presStyleCnt="0"/>
      <dgm:spPr/>
      <dgm:t>
        <a:bodyPr/>
        <a:lstStyle/>
        <a:p>
          <a:endParaRPr lang="ru-RU"/>
        </a:p>
      </dgm:t>
    </dgm:pt>
    <dgm:pt modelId="{6CDF99DF-66DB-4767-B213-044763A47554}" type="pres">
      <dgm:prSet presAssocID="{18FC9908-1E0A-4BF0-BF67-1B33345F1A85}" presName="txThree" presStyleLbl="node3" presStyleIdx="1" presStyleCnt="2" custLinFactY="-1390" custLinFactNeighborX="414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B4B0CC-54F0-4AB8-B578-8543AE70CBBC}" type="pres">
      <dgm:prSet presAssocID="{18FC9908-1E0A-4BF0-BF67-1B33345F1A85}" presName="horzThree" presStyleCnt="0"/>
      <dgm:spPr/>
      <dgm:t>
        <a:bodyPr/>
        <a:lstStyle/>
        <a:p>
          <a:endParaRPr lang="ru-RU"/>
        </a:p>
      </dgm:t>
    </dgm:pt>
  </dgm:ptLst>
  <dgm:cxnLst>
    <dgm:cxn modelId="{8C7ABB92-6A7F-4BED-9761-798D7AFE80CD}" type="presOf" srcId="{86D65ED9-73B8-4B06-BF6A-CFD955361A1C}" destId="{EE50CB7A-6C8E-43B3-A484-EFFB9582989E}" srcOrd="0" destOrd="0" presId="urn:microsoft.com/office/officeart/2005/8/layout/hierarchy4"/>
    <dgm:cxn modelId="{D3B305D1-71A0-4BEE-8F49-F3110C8FA3EB}" srcId="{A16C1A7A-590D-4EDE-B5E3-6E65BD395ED7}" destId="{18FC9908-1E0A-4BF0-BF67-1B33345F1A85}" srcOrd="0" destOrd="0" parTransId="{46466201-3C11-4667-8135-8A8CAB9724AB}" sibTransId="{2A28A6F5-87C8-4578-A89D-202F11B90DFD}"/>
    <dgm:cxn modelId="{34E714DD-70BC-4879-B734-14DBCEB5F374}" srcId="{0C2FB382-A107-44E8-909B-7A34AFBB31EF}" destId="{B7B6FF72-EDAD-4B35-8075-2B861714CCC0}" srcOrd="0" destOrd="0" parTransId="{FB788257-804B-46F9-B796-656149677B32}" sibTransId="{3A77FCA7-C332-4DE1-B666-AD601FACCCB8}"/>
    <dgm:cxn modelId="{B618305C-33EA-4D98-BAF1-301FE046C4EB}" type="presOf" srcId="{4407A154-D2EC-4054-8EE9-2B4734216D6D}" destId="{EB81D989-1470-4179-817D-0BB60DD0F7ED}" srcOrd="0" destOrd="0" presId="urn:microsoft.com/office/officeart/2005/8/layout/hierarchy4"/>
    <dgm:cxn modelId="{2AA55A86-F5CE-4730-8D2A-C2FB98925138}" type="presOf" srcId="{B7B6FF72-EDAD-4B35-8075-2B861714CCC0}" destId="{65CD362A-13BA-41BF-936F-2C484E153D44}" srcOrd="0" destOrd="0" presId="urn:microsoft.com/office/officeart/2005/8/layout/hierarchy4"/>
    <dgm:cxn modelId="{1B93E264-7247-4719-BDE4-4379A817FF89}" type="presOf" srcId="{18FC9908-1E0A-4BF0-BF67-1B33345F1A85}" destId="{6CDF99DF-66DB-4767-B213-044763A47554}" srcOrd="0" destOrd="0" presId="urn:microsoft.com/office/officeart/2005/8/layout/hierarchy4"/>
    <dgm:cxn modelId="{397384C7-D862-4B8C-84CC-136DA159F3C3}" srcId="{B7B6FF72-EDAD-4B35-8075-2B861714CCC0}" destId="{86D65ED9-73B8-4B06-BF6A-CFD955361A1C}" srcOrd="0" destOrd="0" parTransId="{1A3A3187-0922-4BA4-8388-BEA9BD90317D}" sibTransId="{0D8822B4-6A0F-4350-AEEF-105C95700A0F}"/>
    <dgm:cxn modelId="{2D77E13A-4922-43E0-B7F6-D6F2EA80DBA6}" srcId="{0C2FB382-A107-44E8-909B-7A34AFBB31EF}" destId="{A16C1A7A-590D-4EDE-B5E3-6E65BD395ED7}" srcOrd="1" destOrd="0" parTransId="{B00122EE-313A-4CE0-ADB8-5A7D88DC7D31}" sibTransId="{5DD7DA37-1F98-4D4D-B005-75B4A50D599F}"/>
    <dgm:cxn modelId="{CE4E8A5C-7968-45BD-A7C9-BC96FAEE8600}" type="presOf" srcId="{0C2FB382-A107-44E8-909B-7A34AFBB31EF}" destId="{E9B07327-86F5-4BDC-B38D-FF0D5F417039}" srcOrd="0" destOrd="0" presId="urn:microsoft.com/office/officeart/2005/8/layout/hierarchy4"/>
    <dgm:cxn modelId="{BCF5AE04-192D-4641-8C54-2B0A65E9B376}" srcId="{4407A154-D2EC-4054-8EE9-2B4734216D6D}" destId="{0C2FB382-A107-44E8-909B-7A34AFBB31EF}" srcOrd="0" destOrd="0" parTransId="{432071C3-DCBE-4C26-B771-9FF09A982DE4}" sibTransId="{9AC2B25E-2D88-43DF-BC1B-6B1FAC737BDC}"/>
    <dgm:cxn modelId="{A70FBA35-BEF9-4CE5-A80F-B62E907DDDD5}" type="presOf" srcId="{A16C1A7A-590D-4EDE-B5E3-6E65BD395ED7}" destId="{E00AC7CC-CCEE-48E9-B7AC-5FD5B28AE22B}" srcOrd="0" destOrd="0" presId="urn:microsoft.com/office/officeart/2005/8/layout/hierarchy4"/>
    <dgm:cxn modelId="{727114B9-21B5-4D90-BE87-AEADEE1F289A}" type="presParOf" srcId="{EB81D989-1470-4179-817D-0BB60DD0F7ED}" destId="{A86FD791-F78C-4599-8AB4-C2A8B55CE648}" srcOrd="0" destOrd="0" presId="urn:microsoft.com/office/officeart/2005/8/layout/hierarchy4"/>
    <dgm:cxn modelId="{A6275981-FE46-4F8E-9B32-A5BB2789D7DA}" type="presParOf" srcId="{A86FD791-F78C-4599-8AB4-C2A8B55CE648}" destId="{E9B07327-86F5-4BDC-B38D-FF0D5F417039}" srcOrd="0" destOrd="0" presId="urn:microsoft.com/office/officeart/2005/8/layout/hierarchy4"/>
    <dgm:cxn modelId="{F3531D4E-0B6F-4BE0-918F-B8E3492C3E21}" type="presParOf" srcId="{A86FD791-F78C-4599-8AB4-C2A8B55CE648}" destId="{9163DAFF-2161-4484-9C40-CBD66AFE494F}" srcOrd="1" destOrd="0" presId="urn:microsoft.com/office/officeart/2005/8/layout/hierarchy4"/>
    <dgm:cxn modelId="{85DEF276-BA65-4EB4-A00F-433191523D5E}" type="presParOf" srcId="{A86FD791-F78C-4599-8AB4-C2A8B55CE648}" destId="{C1C9AA66-9E4E-4A1A-A42F-15D1571BDD04}" srcOrd="2" destOrd="0" presId="urn:microsoft.com/office/officeart/2005/8/layout/hierarchy4"/>
    <dgm:cxn modelId="{58B70B06-62A2-45F0-B1B2-CDE6FEC0D9E3}" type="presParOf" srcId="{C1C9AA66-9E4E-4A1A-A42F-15D1571BDD04}" destId="{77AB4C4E-9E95-4D6D-933F-E2BC62439267}" srcOrd="0" destOrd="0" presId="urn:microsoft.com/office/officeart/2005/8/layout/hierarchy4"/>
    <dgm:cxn modelId="{E3CCC57E-D934-40B1-9609-CBA089AD6478}" type="presParOf" srcId="{77AB4C4E-9E95-4D6D-933F-E2BC62439267}" destId="{65CD362A-13BA-41BF-936F-2C484E153D44}" srcOrd="0" destOrd="0" presId="urn:microsoft.com/office/officeart/2005/8/layout/hierarchy4"/>
    <dgm:cxn modelId="{060A68A6-D26B-4E24-9AE5-1E13F2D60CC9}" type="presParOf" srcId="{77AB4C4E-9E95-4D6D-933F-E2BC62439267}" destId="{42074153-BCD8-4B4B-8A43-45D1701E9261}" srcOrd="1" destOrd="0" presId="urn:microsoft.com/office/officeart/2005/8/layout/hierarchy4"/>
    <dgm:cxn modelId="{2797585F-A649-4194-8F19-FB90FF40F875}" type="presParOf" srcId="{77AB4C4E-9E95-4D6D-933F-E2BC62439267}" destId="{F5BACABE-6251-4704-B867-3997C4A94CC8}" srcOrd="2" destOrd="0" presId="urn:microsoft.com/office/officeart/2005/8/layout/hierarchy4"/>
    <dgm:cxn modelId="{EC4E3123-A27D-4F61-AB3C-AE1C87E18F21}" type="presParOf" srcId="{F5BACABE-6251-4704-B867-3997C4A94CC8}" destId="{86914C5E-CFC0-496B-9010-37E5A74AB04F}" srcOrd="0" destOrd="0" presId="urn:microsoft.com/office/officeart/2005/8/layout/hierarchy4"/>
    <dgm:cxn modelId="{FE88088D-09AE-49E0-929C-FD96C76E56E8}" type="presParOf" srcId="{86914C5E-CFC0-496B-9010-37E5A74AB04F}" destId="{EE50CB7A-6C8E-43B3-A484-EFFB9582989E}" srcOrd="0" destOrd="0" presId="urn:microsoft.com/office/officeart/2005/8/layout/hierarchy4"/>
    <dgm:cxn modelId="{0E1CB204-4DDE-4D7F-B682-CAB289E74EA0}" type="presParOf" srcId="{86914C5E-CFC0-496B-9010-37E5A74AB04F}" destId="{18AA424C-6DA6-49B4-A831-4267F482BB0C}" srcOrd="1" destOrd="0" presId="urn:microsoft.com/office/officeart/2005/8/layout/hierarchy4"/>
    <dgm:cxn modelId="{3D107CDB-55EE-429E-A09A-4BE4AA1BE48B}" type="presParOf" srcId="{C1C9AA66-9E4E-4A1A-A42F-15D1571BDD04}" destId="{E56A923B-DD5F-4E75-B08B-2A828C92DC17}" srcOrd="1" destOrd="0" presId="urn:microsoft.com/office/officeart/2005/8/layout/hierarchy4"/>
    <dgm:cxn modelId="{D0965FB1-F162-40EE-80CC-BA398AD25925}" type="presParOf" srcId="{C1C9AA66-9E4E-4A1A-A42F-15D1571BDD04}" destId="{0717ADDF-5AAE-487A-8277-1BAAFB00C9F1}" srcOrd="2" destOrd="0" presId="urn:microsoft.com/office/officeart/2005/8/layout/hierarchy4"/>
    <dgm:cxn modelId="{88554DCF-A618-483A-B672-96772CD6914B}" type="presParOf" srcId="{0717ADDF-5AAE-487A-8277-1BAAFB00C9F1}" destId="{E00AC7CC-CCEE-48E9-B7AC-5FD5B28AE22B}" srcOrd="0" destOrd="0" presId="urn:microsoft.com/office/officeart/2005/8/layout/hierarchy4"/>
    <dgm:cxn modelId="{67D57F94-FCE7-4A76-8650-6983F0E89CB5}" type="presParOf" srcId="{0717ADDF-5AAE-487A-8277-1BAAFB00C9F1}" destId="{B9323FA4-A90A-4798-83F3-19A9565644DD}" srcOrd="1" destOrd="0" presId="urn:microsoft.com/office/officeart/2005/8/layout/hierarchy4"/>
    <dgm:cxn modelId="{F0F334DB-3EB1-4BE9-A4AE-99BB7EC2D022}" type="presParOf" srcId="{0717ADDF-5AAE-487A-8277-1BAAFB00C9F1}" destId="{46CE04B0-B00C-4D04-890A-5AFB5D39E036}" srcOrd="2" destOrd="0" presId="urn:microsoft.com/office/officeart/2005/8/layout/hierarchy4"/>
    <dgm:cxn modelId="{0610B2A0-8587-427E-BA37-F618D7887F37}" type="presParOf" srcId="{46CE04B0-B00C-4D04-890A-5AFB5D39E036}" destId="{DDD6A448-D2C3-4CD1-B0E0-D8BF49F0D3FB}" srcOrd="0" destOrd="0" presId="urn:microsoft.com/office/officeart/2005/8/layout/hierarchy4"/>
    <dgm:cxn modelId="{246BEDC2-4FBE-4C4D-9519-1E53CE5634FD}" type="presParOf" srcId="{DDD6A448-D2C3-4CD1-B0E0-D8BF49F0D3FB}" destId="{6CDF99DF-66DB-4767-B213-044763A47554}" srcOrd="0" destOrd="0" presId="urn:microsoft.com/office/officeart/2005/8/layout/hierarchy4"/>
    <dgm:cxn modelId="{883DCA5D-AECD-41B1-BDA6-F6FE51180A69}" type="presParOf" srcId="{DDD6A448-D2C3-4CD1-B0E0-D8BF49F0D3FB}" destId="{41B4B0CC-54F0-4AB8-B578-8543AE70CBBC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366465-05FD-4771-A48F-DF7A3302AFF7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C90BF1-EB5A-4699-9642-A17730521D9F}">
      <dgm:prSet phldrT="[Текст]" custT="1"/>
      <dgm:spPr/>
      <dgm:t>
        <a:bodyPr/>
        <a:lstStyle/>
        <a:p>
          <a:r>
            <a:rPr lang="ru-RU" sz="1600" dirty="0" smtClean="0">
              <a:latin typeface="Arial Black" panose="020B0A04020102020204" pitchFamily="34" charset="0"/>
            </a:rPr>
            <a:t>Ситуативные этюды:</a:t>
          </a:r>
        </a:p>
        <a:p>
          <a:r>
            <a:rPr lang="ru-RU" sz="1400" dirty="0" smtClean="0">
              <a:latin typeface="Arial Black" panose="020B0A04020102020204" pitchFamily="34" charset="0"/>
            </a:rPr>
            <a:t> «Динамические»</a:t>
          </a:r>
        </a:p>
        <a:p>
          <a:r>
            <a:rPr lang="ru-RU" sz="1400" dirty="0" smtClean="0">
              <a:latin typeface="Arial Black" panose="020B0A04020102020204" pitchFamily="34" charset="0"/>
            </a:rPr>
            <a:t>например :</a:t>
          </a:r>
        </a:p>
        <a:p>
          <a:r>
            <a:rPr lang="ru-RU" sz="1400" dirty="0" smtClean="0">
              <a:latin typeface="Arial Black" panose="020B0A04020102020204" pitchFamily="34" charset="0"/>
            </a:rPr>
            <a:t> «В лесу», «Собираем грибы»</a:t>
          </a:r>
          <a:endParaRPr lang="ru-RU" sz="1400" dirty="0">
            <a:latin typeface="Arial Black" panose="020B0A04020102020204" pitchFamily="34" charset="0"/>
          </a:endParaRPr>
        </a:p>
      </dgm:t>
    </dgm:pt>
    <dgm:pt modelId="{42B7478E-1178-4EBD-AE7D-49A9C572509E}" type="parTrans" cxnId="{80BA09E9-C44D-4FE0-948A-835D062C30BA}">
      <dgm:prSet/>
      <dgm:spPr/>
      <dgm:t>
        <a:bodyPr/>
        <a:lstStyle/>
        <a:p>
          <a:endParaRPr lang="ru-RU"/>
        </a:p>
      </dgm:t>
    </dgm:pt>
    <dgm:pt modelId="{14541E3D-1AE6-479E-84A2-422CF871BD6A}" type="sibTrans" cxnId="{80BA09E9-C44D-4FE0-948A-835D062C30BA}">
      <dgm:prSet/>
      <dgm:spPr/>
      <dgm:t>
        <a:bodyPr/>
        <a:lstStyle/>
        <a:p>
          <a:endParaRPr lang="ru-RU"/>
        </a:p>
      </dgm:t>
    </dgm:pt>
    <dgm:pt modelId="{63BBE07B-5A0A-4010-9D1C-367824613EBF}">
      <dgm:prSet phldrT="[Текст]" custT="1"/>
      <dgm:spPr/>
      <dgm:t>
        <a:bodyPr/>
        <a:lstStyle/>
        <a:p>
          <a:pPr algn="l"/>
          <a:r>
            <a:rPr lang="ru-RU" sz="1300" dirty="0" smtClean="0">
              <a:latin typeface="Arial Black" panose="020B0A04020102020204" pitchFamily="34" charset="0"/>
            </a:rPr>
            <a:t>Этапы:</a:t>
          </a:r>
        </a:p>
        <a:p>
          <a:pPr algn="l"/>
          <a:r>
            <a:rPr lang="ru-RU" sz="1300" dirty="0" smtClean="0">
              <a:latin typeface="Arial Black" panose="020B0A04020102020204" pitchFamily="34" charset="0"/>
            </a:rPr>
            <a:t>1. Создание изобразительного образа</a:t>
          </a:r>
        </a:p>
        <a:p>
          <a:pPr algn="l"/>
          <a:r>
            <a:rPr lang="ru-RU" sz="1300" dirty="0" smtClean="0">
              <a:latin typeface="Arial Black" panose="020B0A04020102020204" pitchFamily="34" charset="0"/>
            </a:rPr>
            <a:t>2. Создание изобразительного образа в контрасте</a:t>
          </a:r>
        </a:p>
        <a:p>
          <a:pPr algn="l"/>
          <a:r>
            <a:rPr lang="ru-RU" sz="1300" dirty="0" smtClean="0">
              <a:latin typeface="Arial Black" panose="020B0A04020102020204" pitchFamily="34" charset="0"/>
            </a:rPr>
            <a:t>3. Создание выразительного образа</a:t>
          </a:r>
        </a:p>
        <a:p>
          <a:pPr algn="l"/>
          <a:r>
            <a:rPr lang="ru-RU" sz="1300" dirty="0" smtClean="0">
              <a:latin typeface="Arial Black" panose="020B0A04020102020204" pitchFamily="34" charset="0"/>
            </a:rPr>
            <a:t>4. Статические</a:t>
          </a:r>
        </a:p>
        <a:p>
          <a:pPr algn="l"/>
          <a:r>
            <a:rPr lang="ru-RU" sz="1300" dirty="0" smtClean="0">
              <a:latin typeface="Arial Black" panose="020B0A04020102020204" pitchFamily="34" charset="0"/>
            </a:rPr>
            <a:t>5. Позиционные</a:t>
          </a:r>
        </a:p>
        <a:p>
          <a:pPr algn="l"/>
          <a:r>
            <a:rPr lang="ru-RU" sz="1300" dirty="0" smtClean="0">
              <a:latin typeface="Arial Black" panose="020B0A04020102020204" pitchFamily="34" charset="0"/>
            </a:rPr>
            <a:t>6. Выразительные</a:t>
          </a:r>
        </a:p>
        <a:p>
          <a:pPr algn="l"/>
          <a:r>
            <a:rPr lang="ru-RU" sz="1300" dirty="0" smtClean="0">
              <a:latin typeface="Arial Black" panose="020B0A04020102020204" pitchFamily="34" charset="0"/>
            </a:rPr>
            <a:t>7. Переход из динамических в статические игры</a:t>
          </a:r>
          <a:endParaRPr lang="ru-RU" sz="1300" dirty="0">
            <a:latin typeface="Arial Black" panose="020B0A04020102020204" pitchFamily="34" charset="0"/>
          </a:endParaRPr>
        </a:p>
      </dgm:t>
    </dgm:pt>
    <dgm:pt modelId="{DC75DEE4-5D50-46B0-9CF6-9987F62E38E1}" type="parTrans" cxnId="{75AC730F-2D20-4278-BFA3-F9FDFCCDCC77}">
      <dgm:prSet/>
      <dgm:spPr/>
      <dgm:t>
        <a:bodyPr/>
        <a:lstStyle/>
        <a:p>
          <a:endParaRPr lang="ru-RU"/>
        </a:p>
      </dgm:t>
    </dgm:pt>
    <dgm:pt modelId="{82B8FC8D-1AA1-4D57-938A-B357F642DA12}" type="sibTrans" cxnId="{75AC730F-2D20-4278-BFA3-F9FDFCCDCC77}">
      <dgm:prSet/>
      <dgm:spPr/>
      <dgm:t>
        <a:bodyPr/>
        <a:lstStyle/>
        <a:p>
          <a:endParaRPr lang="ru-RU"/>
        </a:p>
      </dgm:t>
    </dgm:pt>
    <dgm:pt modelId="{272D2A7C-3C59-4A79-8299-A44F76AD8A3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 smtClean="0"/>
        </a:p>
        <a:p>
          <a:endParaRPr lang="ru-RU" dirty="0"/>
        </a:p>
      </dgm:t>
    </dgm:pt>
    <dgm:pt modelId="{1E41F23B-44AD-4204-A37A-60B015B6E1F3}" type="sibTrans" cxnId="{E94B002B-C454-4045-A746-1CCA3B201ECB}">
      <dgm:prSet/>
      <dgm:spPr/>
      <dgm:t>
        <a:bodyPr/>
        <a:lstStyle/>
        <a:p>
          <a:endParaRPr lang="ru-RU"/>
        </a:p>
      </dgm:t>
    </dgm:pt>
    <dgm:pt modelId="{C035BA15-E3FA-4AE9-A2F1-FA8789829E17}" type="parTrans" cxnId="{E94B002B-C454-4045-A746-1CCA3B201ECB}">
      <dgm:prSet/>
      <dgm:spPr/>
      <dgm:t>
        <a:bodyPr/>
        <a:lstStyle/>
        <a:p>
          <a:endParaRPr lang="ru-RU"/>
        </a:p>
      </dgm:t>
    </dgm:pt>
    <dgm:pt modelId="{3D794D79-5892-4AE2-8D12-797191A6F5C2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l"/>
          <a:endParaRPr lang="ru-RU" sz="2000" dirty="0" smtClean="0"/>
        </a:p>
        <a:p>
          <a:pPr algn="l"/>
          <a:endParaRPr lang="ru-RU" sz="2000" dirty="0" smtClean="0"/>
        </a:p>
        <a:p>
          <a:pPr algn="l"/>
          <a:endParaRPr lang="ru-RU" sz="2000" dirty="0" smtClean="0"/>
        </a:p>
        <a:p>
          <a:pPr algn="l"/>
          <a:endParaRPr lang="ru-RU" sz="2000" dirty="0" smtClean="0"/>
        </a:p>
        <a:p>
          <a:pPr algn="l"/>
          <a:endParaRPr lang="ru-RU" sz="2000" dirty="0" smtClean="0"/>
        </a:p>
        <a:p>
          <a:pPr algn="l"/>
          <a:endParaRPr lang="ru-RU" sz="2000" dirty="0" smtClean="0"/>
        </a:p>
        <a:p>
          <a:pPr algn="ctr"/>
          <a:r>
            <a:rPr lang="ru-RU" sz="2000" dirty="0" smtClean="0">
              <a:latin typeface="Arial Black" panose="020B0A04020102020204" pitchFamily="34" charset="0"/>
            </a:rPr>
            <a:t>Дети собирают грибы</a:t>
          </a:r>
          <a:endParaRPr lang="ru-RU" sz="2000" dirty="0">
            <a:latin typeface="Arial Black" panose="020B0A04020102020204" pitchFamily="34" charset="0"/>
          </a:endParaRPr>
        </a:p>
      </dgm:t>
    </dgm:pt>
    <dgm:pt modelId="{F4160EAB-E02C-4940-ACD9-CFF11EFC487D}" type="sibTrans" cxnId="{C9264815-5F40-41B0-AFC9-E070144F8063}">
      <dgm:prSet/>
      <dgm:spPr/>
      <dgm:t>
        <a:bodyPr/>
        <a:lstStyle/>
        <a:p>
          <a:endParaRPr lang="ru-RU"/>
        </a:p>
      </dgm:t>
    </dgm:pt>
    <dgm:pt modelId="{338D4954-4AD8-499B-85B2-E0C5518DE289}" type="parTrans" cxnId="{C9264815-5F40-41B0-AFC9-E070144F8063}">
      <dgm:prSet/>
      <dgm:spPr/>
      <dgm:t>
        <a:bodyPr/>
        <a:lstStyle/>
        <a:p>
          <a:endParaRPr lang="ru-RU"/>
        </a:p>
      </dgm:t>
    </dgm:pt>
    <dgm:pt modelId="{E0772B64-4158-4886-9414-C1F1AE340CC0}" type="pres">
      <dgm:prSet presAssocID="{D0366465-05FD-4771-A48F-DF7A3302AF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D12B8B-E53E-44AE-A192-80D45B0C30DE}" type="pres">
      <dgm:prSet presAssocID="{3D794D79-5892-4AE2-8D12-797191A6F5C2}" presName="node" presStyleLbl="node1" presStyleIdx="0" presStyleCnt="4" custScaleY="110928" custLinFactNeighborX="2607" custLinFactNeighborY="-7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909A8-D51D-4E4B-84C8-C43A33457232}" type="pres">
      <dgm:prSet presAssocID="{F4160EAB-E02C-4940-ACD9-CFF11EFC487D}" presName="sibTrans" presStyleCnt="0"/>
      <dgm:spPr/>
    </dgm:pt>
    <dgm:pt modelId="{28FD5ECB-2125-499A-87C3-07826AF3D09E}" type="pres">
      <dgm:prSet presAssocID="{CEC90BF1-EB5A-4699-9642-A17730521D9F}" presName="node" presStyleLbl="node1" presStyleIdx="1" presStyleCnt="4" custLinFactNeighborX="206" custLinFactNeighborY="-7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50B90-9253-4CA1-BC78-03BCD815D5D6}" type="pres">
      <dgm:prSet presAssocID="{14541E3D-1AE6-479E-84A2-422CF871BD6A}" presName="sibTrans" presStyleCnt="0"/>
      <dgm:spPr/>
    </dgm:pt>
    <dgm:pt modelId="{D8CC6ECB-B806-470B-B48C-20DD8A7A1919}" type="pres">
      <dgm:prSet presAssocID="{63BBE07B-5A0A-4010-9D1C-367824613EBF}" presName="node" presStyleLbl="node1" presStyleIdx="2" presStyleCnt="4" custScaleY="111571" custLinFactNeighborX="2770" custLinFactNeighborY="-8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08357-D32A-4A58-B3C5-1662A3581827}" type="pres">
      <dgm:prSet presAssocID="{82B8FC8D-1AA1-4D57-938A-B357F642DA12}" presName="sibTrans" presStyleCnt="0"/>
      <dgm:spPr/>
    </dgm:pt>
    <dgm:pt modelId="{6D9AA34A-2324-4175-BB6D-F449F2A70D93}" type="pres">
      <dgm:prSet presAssocID="{272D2A7C-3C59-4A79-8299-A44F76AD8A32}" presName="node" presStyleLbl="node1" presStyleIdx="3" presStyleCnt="4" custScaleX="94046" custScaleY="111570" custLinFactNeighborX="-1366" custLinFactNeighborY="-5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92D991-2774-409E-A279-8A56B2E0DFF3}" type="presOf" srcId="{CEC90BF1-EB5A-4699-9642-A17730521D9F}" destId="{28FD5ECB-2125-499A-87C3-07826AF3D09E}" srcOrd="0" destOrd="0" presId="urn:microsoft.com/office/officeart/2005/8/layout/default#1"/>
    <dgm:cxn modelId="{33A05E07-8FDE-4BE5-BD92-B7028CBB95CF}" type="presOf" srcId="{D0366465-05FD-4771-A48F-DF7A3302AFF7}" destId="{E0772B64-4158-4886-9414-C1F1AE340CC0}" srcOrd="0" destOrd="0" presId="urn:microsoft.com/office/officeart/2005/8/layout/default#1"/>
    <dgm:cxn modelId="{5B4FFE46-6AAF-4375-A475-39F54CCA71AF}" type="presOf" srcId="{63BBE07B-5A0A-4010-9D1C-367824613EBF}" destId="{D8CC6ECB-B806-470B-B48C-20DD8A7A1919}" srcOrd="0" destOrd="0" presId="urn:microsoft.com/office/officeart/2005/8/layout/default#1"/>
    <dgm:cxn modelId="{75AC730F-2D20-4278-BFA3-F9FDFCCDCC77}" srcId="{D0366465-05FD-4771-A48F-DF7A3302AFF7}" destId="{63BBE07B-5A0A-4010-9D1C-367824613EBF}" srcOrd="2" destOrd="0" parTransId="{DC75DEE4-5D50-46B0-9CF6-9987F62E38E1}" sibTransId="{82B8FC8D-1AA1-4D57-938A-B357F642DA12}"/>
    <dgm:cxn modelId="{C9264815-5F40-41B0-AFC9-E070144F8063}" srcId="{D0366465-05FD-4771-A48F-DF7A3302AFF7}" destId="{3D794D79-5892-4AE2-8D12-797191A6F5C2}" srcOrd="0" destOrd="0" parTransId="{338D4954-4AD8-499B-85B2-E0C5518DE289}" sibTransId="{F4160EAB-E02C-4940-ACD9-CFF11EFC487D}"/>
    <dgm:cxn modelId="{80BA09E9-C44D-4FE0-948A-835D062C30BA}" srcId="{D0366465-05FD-4771-A48F-DF7A3302AFF7}" destId="{CEC90BF1-EB5A-4699-9642-A17730521D9F}" srcOrd="1" destOrd="0" parTransId="{42B7478E-1178-4EBD-AE7D-49A9C572509E}" sibTransId="{14541E3D-1AE6-479E-84A2-422CF871BD6A}"/>
    <dgm:cxn modelId="{E94B002B-C454-4045-A746-1CCA3B201ECB}" srcId="{D0366465-05FD-4771-A48F-DF7A3302AFF7}" destId="{272D2A7C-3C59-4A79-8299-A44F76AD8A32}" srcOrd="3" destOrd="0" parTransId="{C035BA15-E3FA-4AE9-A2F1-FA8789829E17}" sibTransId="{1E41F23B-44AD-4204-A37A-60B015B6E1F3}"/>
    <dgm:cxn modelId="{37AD7E47-A2F4-4966-BF66-8A428098DA79}" type="presOf" srcId="{3D794D79-5892-4AE2-8D12-797191A6F5C2}" destId="{8FD12B8B-E53E-44AE-A192-80D45B0C30DE}" srcOrd="0" destOrd="0" presId="urn:microsoft.com/office/officeart/2005/8/layout/default#1"/>
    <dgm:cxn modelId="{791875F3-7AE7-4E16-ACCC-5EFBA9C79FBB}" type="presOf" srcId="{272D2A7C-3C59-4A79-8299-A44F76AD8A32}" destId="{6D9AA34A-2324-4175-BB6D-F449F2A70D93}" srcOrd="0" destOrd="0" presId="urn:microsoft.com/office/officeart/2005/8/layout/default#1"/>
    <dgm:cxn modelId="{1C301D4E-85A1-485A-A33F-744403BB0A21}" type="presParOf" srcId="{E0772B64-4158-4886-9414-C1F1AE340CC0}" destId="{8FD12B8B-E53E-44AE-A192-80D45B0C30DE}" srcOrd="0" destOrd="0" presId="urn:microsoft.com/office/officeart/2005/8/layout/default#1"/>
    <dgm:cxn modelId="{2A130304-C819-415C-9F88-5B026A12C161}" type="presParOf" srcId="{E0772B64-4158-4886-9414-C1F1AE340CC0}" destId="{0DD909A8-D51D-4E4B-84C8-C43A33457232}" srcOrd="1" destOrd="0" presId="urn:microsoft.com/office/officeart/2005/8/layout/default#1"/>
    <dgm:cxn modelId="{2B7257FE-4E6F-4C6F-B924-9315769BDF1B}" type="presParOf" srcId="{E0772B64-4158-4886-9414-C1F1AE340CC0}" destId="{28FD5ECB-2125-499A-87C3-07826AF3D09E}" srcOrd="2" destOrd="0" presId="urn:microsoft.com/office/officeart/2005/8/layout/default#1"/>
    <dgm:cxn modelId="{214FEF79-8944-4AD1-A006-C297015D007F}" type="presParOf" srcId="{E0772B64-4158-4886-9414-C1F1AE340CC0}" destId="{2D850B90-9253-4CA1-BC78-03BCD815D5D6}" srcOrd="3" destOrd="0" presId="urn:microsoft.com/office/officeart/2005/8/layout/default#1"/>
    <dgm:cxn modelId="{6C74660D-FE5B-4783-A1E1-F21D2969F544}" type="presParOf" srcId="{E0772B64-4158-4886-9414-C1F1AE340CC0}" destId="{D8CC6ECB-B806-470B-B48C-20DD8A7A1919}" srcOrd="4" destOrd="0" presId="urn:microsoft.com/office/officeart/2005/8/layout/default#1"/>
    <dgm:cxn modelId="{5E8CF8F2-7CF7-40E6-A160-010784F51088}" type="presParOf" srcId="{E0772B64-4158-4886-9414-C1F1AE340CC0}" destId="{98C08357-D32A-4A58-B3C5-1662A3581827}" srcOrd="5" destOrd="0" presId="urn:microsoft.com/office/officeart/2005/8/layout/default#1"/>
    <dgm:cxn modelId="{FBB03BD2-E259-49F1-B7E3-934BF6194C2B}" type="presParOf" srcId="{E0772B64-4158-4886-9414-C1F1AE340CC0}" destId="{6D9AA34A-2324-4175-BB6D-F449F2A70D93}" srcOrd="6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81FD1F-0B59-4AB6-A795-2BB8B207F195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D98520-6ADC-441A-9F08-3E9D8EECCC35}">
      <dgm:prSet phldrT="[Текст]" custT="1"/>
      <dgm:spPr/>
      <dgm:t>
        <a:bodyPr/>
        <a:lstStyle/>
        <a:p>
          <a:pPr algn="l"/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rPr>
            <a:t>Передается ритмический (бегущей лошадки, коня) рисунок ложками (бим), палочками, кубиками, брусочками. Мальчики четвертями! (моделирование) Девочки – восьмыми (карточки с моделированием</a:t>
          </a:r>
          <a:endParaRPr lang="ru-RU" sz="1600" dirty="0">
            <a:solidFill>
              <a:schemeClr val="tx1">
                <a:lumMod val="85000"/>
                <a:lumOff val="15000"/>
              </a:schemeClr>
            </a:solidFill>
            <a:latin typeface="Arial Black" panose="020B0A04020102020204" pitchFamily="34" charset="0"/>
          </a:endParaRPr>
        </a:p>
      </dgm:t>
    </dgm:pt>
    <dgm:pt modelId="{58977239-F986-4886-BD20-887BF3ED4B9C}" type="parTrans" cxnId="{812E0504-4F9F-489B-A810-64FD5EB83816}">
      <dgm:prSet/>
      <dgm:spPr/>
      <dgm:t>
        <a:bodyPr/>
        <a:lstStyle/>
        <a:p>
          <a:endParaRPr lang="ru-RU"/>
        </a:p>
      </dgm:t>
    </dgm:pt>
    <dgm:pt modelId="{E4899728-28D9-4E98-BB6D-B568F8B7CA7D}" type="sibTrans" cxnId="{812E0504-4F9F-489B-A810-64FD5EB83816}">
      <dgm:prSet/>
      <dgm:spPr/>
      <dgm:t>
        <a:bodyPr/>
        <a:lstStyle/>
        <a:p>
          <a:endParaRPr lang="ru-RU"/>
        </a:p>
      </dgm:t>
    </dgm:pt>
    <dgm:pt modelId="{D372ADE3-D014-4DE4-90E3-97A4F229A604}">
      <dgm:prSet phldrT="[Текст]" custT="1"/>
      <dgm:spPr/>
      <dgm:t>
        <a:bodyPr/>
        <a:lstStyle/>
        <a:p>
          <a:pPr algn="l"/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rPr>
            <a:t>Звучащие жесты в младшей группе производятся ладошками, цоканьем язычка. По желанию ребят (самостоятельно) придумывают различные способы озвучивания появления того или иного героя. (Приезд лошадки – ложки. Зайка – барабан. Мишка – бубен. Мышка – колокольчик).</a:t>
          </a:r>
          <a:endParaRPr lang="ru-RU" sz="1600" dirty="0">
            <a:solidFill>
              <a:schemeClr val="tx1">
                <a:lumMod val="85000"/>
                <a:lumOff val="15000"/>
              </a:schemeClr>
            </a:solidFill>
            <a:latin typeface="Arial Black" panose="020B0A04020102020204" pitchFamily="34" charset="0"/>
          </a:endParaRPr>
        </a:p>
      </dgm:t>
    </dgm:pt>
    <dgm:pt modelId="{9428761C-52F3-40E5-AFEF-CABEFCEF7B19}" type="parTrans" cxnId="{B1533BA2-B9F8-4783-9332-6D5CE1BD3CA2}">
      <dgm:prSet/>
      <dgm:spPr/>
      <dgm:t>
        <a:bodyPr/>
        <a:lstStyle/>
        <a:p>
          <a:endParaRPr lang="ru-RU"/>
        </a:p>
      </dgm:t>
    </dgm:pt>
    <dgm:pt modelId="{17EBE7D7-9E33-43DB-9698-C413863A0A4E}" type="sibTrans" cxnId="{B1533BA2-B9F8-4783-9332-6D5CE1BD3CA2}">
      <dgm:prSet/>
      <dgm:spPr/>
      <dgm:t>
        <a:bodyPr/>
        <a:lstStyle/>
        <a:p>
          <a:endParaRPr lang="ru-RU"/>
        </a:p>
      </dgm:t>
    </dgm:pt>
    <dgm:pt modelId="{597E4EF7-F074-4A43-B4E9-EFA361D93EDC}" type="pres">
      <dgm:prSet presAssocID="{9281FD1F-0B59-4AB6-A795-2BB8B207F1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B510C4-7BCB-43FD-9DC6-E2187C90E429}" type="pres">
      <dgm:prSet presAssocID="{FCD98520-6ADC-441A-9F08-3E9D8EECCC35}" presName="compNode" presStyleCnt="0"/>
      <dgm:spPr/>
    </dgm:pt>
    <dgm:pt modelId="{FC1C2BAF-1EB5-4B7F-BB15-8B186883E754}" type="pres">
      <dgm:prSet presAssocID="{FCD98520-6ADC-441A-9F08-3E9D8EECCC35}" presName="pictRect" presStyleLbl="node1" presStyleIdx="0" presStyleCnt="2" custScaleY="108898" custLinFactNeighborX="-899" custLinFactNeighborY="-238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333C5A-3AA4-43EF-8643-2012E6DE95E7}" type="pres">
      <dgm:prSet presAssocID="{FCD98520-6ADC-441A-9F08-3E9D8EECCC35}" presName="textRect" presStyleLbl="revTx" presStyleIdx="0" presStyleCnt="2" custLinFactNeighborX="-68" custLinFactNeighborY="-14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4A1B0-4A2B-4692-9E16-0A21690C77E0}" type="pres">
      <dgm:prSet presAssocID="{E4899728-28D9-4E98-BB6D-B568F8B7CA7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162936E-4240-4D21-B9B2-D74FC2B7F8FD}" type="pres">
      <dgm:prSet presAssocID="{D372ADE3-D014-4DE4-90E3-97A4F229A604}" presName="compNode" presStyleCnt="0"/>
      <dgm:spPr/>
    </dgm:pt>
    <dgm:pt modelId="{F253325B-66A8-4832-B131-047A8B652E79}" type="pres">
      <dgm:prSet presAssocID="{D372ADE3-D014-4DE4-90E3-97A4F229A604}" presName="pictRect" presStyleLbl="node1" presStyleIdx="1" presStyleCnt="2" custScaleY="107396" custLinFactNeighborX="-587" custLinFactNeighborY="-1349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38E40A-CA64-4EF0-A526-8A5BBFDC26EB}" type="pres">
      <dgm:prSet presAssocID="{D372ADE3-D014-4DE4-90E3-97A4F229A604}" presName="textRect" presStyleLbl="revTx" presStyleIdx="1" presStyleCnt="2" custLinFactNeighborX="-587" custLinFactNeighborY="-23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533BA2-B9F8-4783-9332-6D5CE1BD3CA2}" srcId="{9281FD1F-0B59-4AB6-A795-2BB8B207F195}" destId="{D372ADE3-D014-4DE4-90E3-97A4F229A604}" srcOrd="1" destOrd="0" parTransId="{9428761C-52F3-40E5-AFEF-CABEFCEF7B19}" sibTransId="{17EBE7D7-9E33-43DB-9698-C413863A0A4E}"/>
    <dgm:cxn modelId="{D34F845E-6ECB-4491-A280-A101F5352205}" type="presOf" srcId="{E4899728-28D9-4E98-BB6D-B568F8B7CA7D}" destId="{0D24A1B0-4A2B-4692-9E16-0A21690C77E0}" srcOrd="0" destOrd="0" presId="urn:microsoft.com/office/officeart/2005/8/layout/pList1#1"/>
    <dgm:cxn modelId="{024A45C7-7AA6-40CA-B19A-0026DE787B4C}" type="presOf" srcId="{D372ADE3-D014-4DE4-90E3-97A4F229A604}" destId="{0B38E40A-CA64-4EF0-A526-8A5BBFDC26EB}" srcOrd="0" destOrd="0" presId="urn:microsoft.com/office/officeart/2005/8/layout/pList1#1"/>
    <dgm:cxn modelId="{4880B45F-FE71-4F56-BB9F-E81E1F4816E5}" type="presOf" srcId="{9281FD1F-0B59-4AB6-A795-2BB8B207F195}" destId="{597E4EF7-F074-4A43-B4E9-EFA361D93EDC}" srcOrd="0" destOrd="0" presId="urn:microsoft.com/office/officeart/2005/8/layout/pList1#1"/>
    <dgm:cxn modelId="{1503AB00-67C9-45B3-BC51-0AE14DDFA6C8}" type="presOf" srcId="{FCD98520-6ADC-441A-9F08-3E9D8EECCC35}" destId="{0B333C5A-3AA4-43EF-8643-2012E6DE95E7}" srcOrd="0" destOrd="0" presId="urn:microsoft.com/office/officeart/2005/8/layout/pList1#1"/>
    <dgm:cxn modelId="{812E0504-4F9F-489B-A810-64FD5EB83816}" srcId="{9281FD1F-0B59-4AB6-A795-2BB8B207F195}" destId="{FCD98520-6ADC-441A-9F08-3E9D8EECCC35}" srcOrd="0" destOrd="0" parTransId="{58977239-F986-4886-BD20-887BF3ED4B9C}" sibTransId="{E4899728-28D9-4E98-BB6D-B568F8B7CA7D}"/>
    <dgm:cxn modelId="{03A4567D-52FC-4B6B-8B5B-46C9D252DDE6}" type="presParOf" srcId="{597E4EF7-F074-4A43-B4E9-EFA361D93EDC}" destId="{B7B510C4-7BCB-43FD-9DC6-E2187C90E429}" srcOrd="0" destOrd="0" presId="urn:microsoft.com/office/officeart/2005/8/layout/pList1#1"/>
    <dgm:cxn modelId="{4F3BF21B-EA6A-4FBA-87A0-65F215EB8FA8}" type="presParOf" srcId="{B7B510C4-7BCB-43FD-9DC6-E2187C90E429}" destId="{FC1C2BAF-1EB5-4B7F-BB15-8B186883E754}" srcOrd="0" destOrd="0" presId="urn:microsoft.com/office/officeart/2005/8/layout/pList1#1"/>
    <dgm:cxn modelId="{05DEA303-7071-4BE5-856A-A042340A02F1}" type="presParOf" srcId="{B7B510C4-7BCB-43FD-9DC6-E2187C90E429}" destId="{0B333C5A-3AA4-43EF-8643-2012E6DE95E7}" srcOrd="1" destOrd="0" presId="urn:microsoft.com/office/officeart/2005/8/layout/pList1#1"/>
    <dgm:cxn modelId="{1C5B3366-7857-4DBC-8E07-008D381533B3}" type="presParOf" srcId="{597E4EF7-F074-4A43-B4E9-EFA361D93EDC}" destId="{0D24A1B0-4A2B-4692-9E16-0A21690C77E0}" srcOrd="1" destOrd="0" presId="urn:microsoft.com/office/officeart/2005/8/layout/pList1#1"/>
    <dgm:cxn modelId="{9ADD2982-440E-4C60-9DBD-490EE2D537DB}" type="presParOf" srcId="{597E4EF7-F074-4A43-B4E9-EFA361D93EDC}" destId="{1162936E-4240-4D21-B9B2-D74FC2B7F8FD}" srcOrd="2" destOrd="0" presId="urn:microsoft.com/office/officeart/2005/8/layout/pList1#1"/>
    <dgm:cxn modelId="{8E05D9BC-0BBF-4356-9FC0-4C33F49DF230}" type="presParOf" srcId="{1162936E-4240-4D21-B9B2-D74FC2B7F8FD}" destId="{F253325B-66A8-4832-B131-047A8B652E79}" srcOrd="0" destOrd="0" presId="urn:microsoft.com/office/officeart/2005/8/layout/pList1#1"/>
    <dgm:cxn modelId="{92F3216F-8446-4B3F-B7C2-C2BD5DD319A3}" type="presParOf" srcId="{1162936E-4240-4D21-B9B2-D74FC2B7F8FD}" destId="{0B38E40A-CA64-4EF0-A526-8A5BBFDC26EB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227FD9-C203-4D60-8A0F-948B55617D45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2E61DA-2685-47CF-82E6-0A4F39169F6A}">
      <dgm:prSet phldrT="[Текст]"/>
      <dgm:spPr/>
      <dgm:t>
        <a:bodyPr/>
        <a:lstStyle/>
        <a:p>
          <a:pPr algn="ctr"/>
          <a:r>
            <a:rPr lang="ru-RU" dirty="0" smtClean="0">
              <a:latin typeface="Arial Black" panose="020B0A04020102020204" pitchFamily="34" charset="0"/>
            </a:rPr>
            <a:t>1 этап</a:t>
          </a:r>
          <a:endParaRPr lang="ru-RU" dirty="0">
            <a:latin typeface="Arial Black" panose="020B0A04020102020204" pitchFamily="34" charset="0"/>
          </a:endParaRPr>
        </a:p>
      </dgm:t>
    </dgm:pt>
    <dgm:pt modelId="{941B1F23-250B-4BE9-95A5-C97C6DAA8178}" type="parTrans" cxnId="{B5D8EFC3-C700-4651-A271-9F6EC6D9841D}">
      <dgm:prSet/>
      <dgm:spPr/>
      <dgm:t>
        <a:bodyPr/>
        <a:lstStyle/>
        <a:p>
          <a:endParaRPr lang="ru-RU"/>
        </a:p>
      </dgm:t>
    </dgm:pt>
    <dgm:pt modelId="{411D31EF-7D4C-40E7-ABA6-D0B200344729}" type="sibTrans" cxnId="{B5D8EFC3-C700-4651-A271-9F6EC6D9841D}">
      <dgm:prSet/>
      <dgm:spPr/>
      <dgm:t>
        <a:bodyPr/>
        <a:lstStyle/>
        <a:p>
          <a:endParaRPr lang="ru-RU"/>
        </a:p>
      </dgm:t>
    </dgm:pt>
    <dgm:pt modelId="{9E99E7B8-2DF3-4F48-8F90-E508544AA663}">
      <dgm:prSet phldrT="[Текст]"/>
      <dgm:spPr/>
      <dgm:t>
        <a:bodyPr/>
        <a:lstStyle/>
        <a:p>
          <a:pPr algn="l"/>
          <a:r>
            <a:rPr lang="ru-RU" dirty="0" smtClean="0">
              <a:latin typeface="Arial Black" panose="020B0A04020102020204" pitchFamily="34" charset="0"/>
            </a:rPr>
            <a:t>Способность к подражанию</a:t>
          </a:r>
          <a:endParaRPr lang="ru-RU" dirty="0">
            <a:latin typeface="Arial Black" panose="020B0A04020102020204" pitchFamily="34" charset="0"/>
          </a:endParaRPr>
        </a:p>
      </dgm:t>
    </dgm:pt>
    <dgm:pt modelId="{7C9F5010-4964-496C-ABC1-20509E00093A}" type="parTrans" cxnId="{3F361A2D-4ECC-44C0-B149-99D89F03CC13}">
      <dgm:prSet/>
      <dgm:spPr/>
      <dgm:t>
        <a:bodyPr/>
        <a:lstStyle/>
        <a:p>
          <a:endParaRPr lang="ru-RU"/>
        </a:p>
      </dgm:t>
    </dgm:pt>
    <dgm:pt modelId="{B8BFBEAD-AF28-4BD5-B096-502ACFB4CFF2}" type="sibTrans" cxnId="{3F361A2D-4ECC-44C0-B149-99D89F03CC13}">
      <dgm:prSet/>
      <dgm:spPr/>
      <dgm:t>
        <a:bodyPr/>
        <a:lstStyle/>
        <a:p>
          <a:endParaRPr lang="ru-RU"/>
        </a:p>
      </dgm:t>
    </dgm:pt>
    <dgm:pt modelId="{3E98511F-5891-4CA8-8D88-F04FBF7B127B}">
      <dgm:prSet phldrT="[Текст]"/>
      <dgm:spPr/>
      <dgm:t>
        <a:bodyPr/>
        <a:lstStyle/>
        <a:p>
          <a:pPr algn="ctr"/>
          <a:r>
            <a:rPr lang="ru-RU" dirty="0" smtClean="0">
              <a:latin typeface="Arial Black" panose="020B0A04020102020204" pitchFamily="34" charset="0"/>
            </a:rPr>
            <a:t>2 этап</a:t>
          </a:r>
          <a:endParaRPr lang="ru-RU" dirty="0">
            <a:latin typeface="Arial Black" panose="020B0A04020102020204" pitchFamily="34" charset="0"/>
          </a:endParaRPr>
        </a:p>
      </dgm:t>
    </dgm:pt>
    <dgm:pt modelId="{DC78B562-95F6-4DCB-81E3-BC8361F10E54}" type="parTrans" cxnId="{76C635FE-F500-4D03-85D5-1A0A01941BF5}">
      <dgm:prSet/>
      <dgm:spPr/>
      <dgm:t>
        <a:bodyPr/>
        <a:lstStyle/>
        <a:p>
          <a:endParaRPr lang="ru-RU"/>
        </a:p>
      </dgm:t>
    </dgm:pt>
    <dgm:pt modelId="{8FFB1DD1-9762-4B0F-B4E7-19A3668F20AD}" type="sibTrans" cxnId="{76C635FE-F500-4D03-85D5-1A0A01941BF5}">
      <dgm:prSet/>
      <dgm:spPr/>
      <dgm:t>
        <a:bodyPr/>
        <a:lstStyle/>
        <a:p>
          <a:endParaRPr lang="ru-RU"/>
        </a:p>
      </dgm:t>
    </dgm:pt>
    <dgm:pt modelId="{E320E91A-1BAE-4295-A26A-91C434ED2B91}">
      <dgm:prSet phldrT="[Текст]"/>
      <dgm:spPr/>
      <dgm:t>
        <a:bodyPr/>
        <a:lstStyle/>
        <a:p>
          <a:pPr algn="l"/>
          <a:r>
            <a:rPr lang="ru-RU" dirty="0" smtClean="0">
              <a:latin typeface="Arial Black" panose="020B0A04020102020204" pitchFamily="34" charset="0"/>
            </a:rPr>
            <a:t>Развитие умения самостоятельно исполнять ранее выученные  композиции, упражнения</a:t>
          </a:r>
          <a:endParaRPr lang="ru-RU" dirty="0">
            <a:latin typeface="Arial Black" panose="020B0A04020102020204" pitchFamily="34" charset="0"/>
          </a:endParaRPr>
        </a:p>
      </dgm:t>
    </dgm:pt>
    <dgm:pt modelId="{AFDD6266-3F57-4523-ABFE-B61D0ADF4A31}" type="parTrans" cxnId="{502B8793-81A2-470E-AA2A-AB6B54BD137C}">
      <dgm:prSet/>
      <dgm:spPr/>
      <dgm:t>
        <a:bodyPr/>
        <a:lstStyle/>
        <a:p>
          <a:endParaRPr lang="ru-RU"/>
        </a:p>
      </dgm:t>
    </dgm:pt>
    <dgm:pt modelId="{7C123B9B-303B-4ECA-9ABC-5AD46E73BD91}" type="sibTrans" cxnId="{502B8793-81A2-470E-AA2A-AB6B54BD137C}">
      <dgm:prSet/>
      <dgm:spPr/>
      <dgm:t>
        <a:bodyPr/>
        <a:lstStyle/>
        <a:p>
          <a:endParaRPr lang="ru-RU"/>
        </a:p>
      </dgm:t>
    </dgm:pt>
    <dgm:pt modelId="{4ECE59C8-2EAA-4ABE-8ED0-13C3F8BC1CCF}">
      <dgm:prSet phldrT="[Текст]"/>
      <dgm:spPr/>
      <dgm:t>
        <a:bodyPr/>
        <a:lstStyle/>
        <a:p>
          <a:pPr algn="ctr"/>
          <a:r>
            <a:rPr lang="ru-RU" dirty="0" smtClean="0">
              <a:latin typeface="Arial Black" panose="020B0A04020102020204" pitchFamily="34" charset="0"/>
            </a:rPr>
            <a:t>3 этап</a:t>
          </a:r>
          <a:endParaRPr lang="ru-RU" dirty="0">
            <a:latin typeface="Arial Black" panose="020B0A04020102020204" pitchFamily="34" charset="0"/>
          </a:endParaRPr>
        </a:p>
      </dgm:t>
    </dgm:pt>
    <dgm:pt modelId="{1E2D37C9-7BC3-45F6-B1EE-AEEF992273A6}" type="parTrans" cxnId="{1D8DCA2F-8A60-4759-91E3-68BA3659465D}">
      <dgm:prSet/>
      <dgm:spPr/>
      <dgm:t>
        <a:bodyPr/>
        <a:lstStyle/>
        <a:p>
          <a:endParaRPr lang="ru-RU"/>
        </a:p>
      </dgm:t>
    </dgm:pt>
    <dgm:pt modelId="{C3388496-EEC8-4D48-B851-1875C7322516}" type="sibTrans" cxnId="{1D8DCA2F-8A60-4759-91E3-68BA3659465D}">
      <dgm:prSet/>
      <dgm:spPr/>
      <dgm:t>
        <a:bodyPr/>
        <a:lstStyle/>
        <a:p>
          <a:endParaRPr lang="ru-RU"/>
        </a:p>
      </dgm:t>
    </dgm:pt>
    <dgm:pt modelId="{15582AC2-1C97-4C0F-8A19-9DBF73CB3324}">
      <dgm:prSet phldrT="[Текст]"/>
      <dgm:spPr/>
      <dgm:t>
        <a:bodyPr/>
        <a:lstStyle/>
        <a:p>
          <a:pPr algn="l"/>
          <a:r>
            <a:rPr lang="ru-RU" dirty="0" smtClean="0">
              <a:latin typeface="Arial Black" panose="020B0A04020102020204" pitchFamily="34" charset="0"/>
            </a:rPr>
            <a:t>Подведение детей к творческой импровизации, развитие способности к самовыражению в движении под музыку</a:t>
          </a:r>
          <a:endParaRPr lang="ru-RU" dirty="0">
            <a:latin typeface="Arial Black" panose="020B0A04020102020204" pitchFamily="34" charset="0"/>
          </a:endParaRPr>
        </a:p>
      </dgm:t>
    </dgm:pt>
    <dgm:pt modelId="{E90BB047-89DA-4D9C-9983-FEA3B2ED2563}" type="parTrans" cxnId="{B66B15D3-9827-413F-87D7-B605B1595FED}">
      <dgm:prSet/>
      <dgm:spPr/>
      <dgm:t>
        <a:bodyPr/>
        <a:lstStyle/>
        <a:p>
          <a:endParaRPr lang="ru-RU"/>
        </a:p>
      </dgm:t>
    </dgm:pt>
    <dgm:pt modelId="{99B5EB8F-DD0B-4565-8BDE-F70C7186C285}" type="sibTrans" cxnId="{B66B15D3-9827-413F-87D7-B605B1595FED}">
      <dgm:prSet/>
      <dgm:spPr/>
      <dgm:t>
        <a:bodyPr/>
        <a:lstStyle/>
        <a:p>
          <a:endParaRPr lang="ru-RU"/>
        </a:p>
      </dgm:t>
    </dgm:pt>
    <dgm:pt modelId="{2E32AB8B-4C62-4709-A5A7-5F6D45801B14}" type="pres">
      <dgm:prSet presAssocID="{51227FD9-C203-4D60-8A0F-948B55617D4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912854-B73B-4033-9637-7A205675ACA8}" type="pres">
      <dgm:prSet presAssocID="{51227FD9-C203-4D60-8A0F-948B55617D45}" presName="bkgdShp" presStyleLbl="alignAccFollowNode1" presStyleIdx="0" presStyleCnt="1" custScaleY="115298" custLinFactNeighborX="-518" custLinFactNeighborY="-1262"/>
      <dgm:spPr/>
      <dgm:t>
        <a:bodyPr/>
        <a:lstStyle/>
        <a:p>
          <a:endParaRPr lang="ru-RU"/>
        </a:p>
      </dgm:t>
    </dgm:pt>
    <dgm:pt modelId="{52A79298-0CFC-4B1C-B130-301192C5B59C}" type="pres">
      <dgm:prSet presAssocID="{51227FD9-C203-4D60-8A0F-948B55617D45}" presName="linComp" presStyleCnt="0"/>
      <dgm:spPr/>
    </dgm:pt>
    <dgm:pt modelId="{B59BA373-5FF7-4890-9914-18231E3A41E9}" type="pres">
      <dgm:prSet presAssocID="{972E61DA-2685-47CF-82E6-0A4F39169F6A}" presName="compNode" presStyleCnt="0"/>
      <dgm:spPr/>
    </dgm:pt>
    <dgm:pt modelId="{4AC0786F-E659-42F2-87A9-712401E19B9A}" type="pres">
      <dgm:prSet presAssocID="{972E61DA-2685-47CF-82E6-0A4F39169F6A}" presName="node" presStyleLbl="node1" presStyleIdx="0" presStyleCnt="3" custScaleY="88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3996B-9605-4B83-A7B2-8416240EFD86}" type="pres">
      <dgm:prSet presAssocID="{972E61DA-2685-47CF-82E6-0A4F39169F6A}" presName="invisiNode" presStyleLbl="node1" presStyleIdx="0" presStyleCnt="3"/>
      <dgm:spPr/>
    </dgm:pt>
    <dgm:pt modelId="{ED2BADAB-F7C4-4B6A-9D23-5AA8170F8DD5}" type="pres">
      <dgm:prSet presAssocID="{972E61DA-2685-47CF-82E6-0A4F39169F6A}" presName="imagNode" presStyleLbl="fgImgPlace1" presStyleIdx="0" presStyleCnt="3" custScaleX="91551" custScaleY="123616" custLinFactNeighborX="38" custLinFactNeighborY="2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FD3CB1E-1404-4643-A290-F206E5D93617}" type="pres">
      <dgm:prSet presAssocID="{411D31EF-7D4C-40E7-ABA6-D0B20034472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8F378D-E00C-436A-9EC4-19CBD2F07704}" type="pres">
      <dgm:prSet presAssocID="{3E98511F-5891-4CA8-8D88-F04FBF7B127B}" presName="compNode" presStyleCnt="0"/>
      <dgm:spPr/>
    </dgm:pt>
    <dgm:pt modelId="{E65ADB54-D48F-4DFA-A7CF-3252BC8D17D1}" type="pres">
      <dgm:prSet presAssocID="{3E98511F-5891-4CA8-8D88-F04FBF7B127B}" presName="node" presStyleLbl="node1" presStyleIdx="1" presStyleCnt="3" custScaleY="88545" custLinFactNeighborX="4998" custLinFactNeighborY="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F599B9-0827-4E05-9891-B339507BED43}" type="pres">
      <dgm:prSet presAssocID="{3E98511F-5891-4CA8-8D88-F04FBF7B127B}" presName="invisiNode" presStyleLbl="node1" presStyleIdx="1" presStyleCnt="3"/>
      <dgm:spPr/>
    </dgm:pt>
    <dgm:pt modelId="{E47F439E-8FF6-4A8F-A5C1-96ED4E195FCC}" type="pres">
      <dgm:prSet presAssocID="{3E98511F-5891-4CA8-8D88-F04FBF7B127B}" presName="imagNode" presStyleLbl="fgImgPlace1" presStyleIdx="1" presStyleCnt="3" custScaleX="108650" custScaleY="113150" custLinFactNeighborX="6124" custLinFactNeighborY="-516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B1E57B-941B-4630-A1C6-AE4E80E7B40F}" type="pres">
      <dgm:prSet presAssocID="{8FFB1DD1-9762-4B0F-B4E7-19A3668F20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C0520E-65D7-43F4-858B-7CDB5300B350}" type="pres">
      <dgm:prSet presAssocID="{4ECE59C8-2EAA-4ABE-8ED0-13C3F8BC1CCF}" presName="compNode" presStyleCnt="0"/>
      <dgm:spPr/>
    </dgm:pt>
    <dgm:pt modelId="{2BD61A85-DA22-439F-94FC-B1A690F94B19}" type="pres">
      <dgm:prSet presAssocID="{4ECE59C8-2EAA-4ABE-8ED0-13C3F8BC1CCF}" presName="node" presStyleLbl="node1" presStyleIdx="2" presStyleCnt="3" custScaleY="88545" custLinFactNeighborX="7503" custLinFactNeighborY="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058B51-6EE0-4557-B16F-F55DCA286EA8}" type="pres">
      <dgm:prSet presAssocID="{4ECE59C8-2EAA-4ABE-8ED0-13C3F8BC1CCF}" presName="invisiNode" presStyleLbl="node1" presStyleIdx="2" presStyleCnt="3"/>
      <dgm:spPr/>
    </dgm:pt>
    <dgm:pt modelId="{EDEC2C55-2400-4A70-A2A2-72470E5A2E17}" type="pres">
      <dgm:prSet presAssocID="{4ECE59C8-2EAA-4ABE-8ED0-13C3F8BC1CCF}" presName="imagNode" presStyleLbl="fgImgPlace1" presStyleIdx="2" presStyleCnt="3" custScaleX="91488" custScaleY="118704" custLinFactNeighborX="4335" custLinFactNeighborY="-239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33DCB58-FE1F-4CE0-B1D0-E048837380D7}" type="presOf" srcId="{51227FD9-C203-4D60-8A0F-948B55617D45}" destId="{2E32AB8B-4C62-4709-A5A7-5F6D45801B14}" srcOrd="0" destOrd="0" presId="urn:microsoft.com/office/officeart/2005/8/layout/pList2#1"/>
    <dgm:cxn modelId="{B66B15D3-9827-413F-87D7-B605B1595FED}" srcId="{4ECE59C8-2EAA-4ABE-8ED0-13C3F8BC1CCF}" destId="{15582AC2-1C97-4C0F-8A19-9DBF73CB3324}" srcOrd="0" destOrd="0" parTransId="{E90BB047-89DA-4D9C-9983-FEA3B2ED2563}" sibTransId="{99B5EB8F-DD0B-4565-8BDE-F70C7186C285}"/>
    <dgm:cxn modelId="{176D71BF-ED11-4B2A-8490-AC45C9FEAA86}" type="presOf" srcId="{972E61DA-2685-47CF-82E6-0A4F39169F6A}" destId="{4AC0786F-E659-42F2-87A9-712401E19B9A}" srcOrd="0" destOrd="0" presId="urn:microsoft.com/office/officeart/2005/8/layout/pList2#1"/>
    <dgm:cxn modelId="{3F361A2D-4ECC-44C0-B149-99D89F03CC13}" srcId="{972E61DA-2685-47CF-82E6-0A4F39169F6A}" destId="{9E99E7B8-2DF3-4F48-8F90-E508544AA663}" srcOrd="0" destOrd="0" parTransId="{7C9F5010-4964-496C-ABC1-20509E00093A}" sibTransId="{B8BFBEAD-AF28-4BD5-B096-502ACFB4CFF2}"/>
    <dgm:cxn modelId="{502B8793-81A2-470E-AA2A-AB6B54BD137C}" srcId="{3E98511F-5891-4CA8-8D88-F04FBF7B127B}" destId="{E320E91A-1BAE-4295-A26A-91C434ED2B91}" srcOrd="0" destOrd="0" parTransId="{AFDD6266-3F57-4523-ABFE-B61D0ADF4A31}" sibTransId="{7C123B9B-303B-4ECA-9ABC-5AD46E73BD91}"/>
    <dgm:cxn modelId="{6DD4EC25-1D96-4E2A-9006-2DBE7268B0AD}" type="presOf" srcId="{9E99E7B8-2DF3-4F48-8F90-E508544AA663}" destId="{4AC0786F-E659-42F2-87A9-712401E19B9A}" srcOrd="0" destOrd="1" presId="urn:microsoft.com/office/officeart/2005/8/layout/pList2#1"/>
    <dgm:cxn modelId="{1D8DCA2F-8A60-4759-91E3-68BA3659465D}" srcId="{51227FD9-C203-4D60-8A0F-948B55617D45}" destId="{4ECE59C8-2EAA-4ABE-8ED0-13C3F8BC1CCF}" srcOrd="2" destOrd="0" parTransId="{1E2D37C9-7BC3-45F6-B1EE-AEEF992273A6}" sibTransId="{C3388496-EEC8-4D48-B851-1875C7322516}"/>
    <dgm:cxn modelId="{ACF5DC7D-75B7-437F-B884-00E5C49C3B5A}" type="presOf" srcId="{411D31EF-7D4C-40E7-ABA6-D0B200344729}" destId="{1FD3CB1E-1404-4643-A290-F206E5D93617}" srcOrd="0" destOrd="0" presId="urn:microsoft.com/office/officeart/2005/8/layout/pList2#1"/>
    <dgm:cxn modelId="{CEE5C29B-8E7A-4D67-A79C-503A5533BB0C}" type="presOf" srcId="{E320E91A-1BAE-4295-A26A-91C434ED2B91}" destId="{E65ADB54-D48F-4DFA-A7CF-3252BC8D17D1}" srcOrd="0" destOrd="1" presId="urn:microsoft.com/office/officeart/2005/8/layout/pList2#1"/>
    <dgm:cxn modelId="{A01EBA34-F738-4C46-9812-9948C18318D3}" type="presOf" srcId="{4ECE59C8-2EAA-4ABE-8ED0-13C3F8BC1CCF}" destId="{2BD61A85-DA22-439F-94FC-B1A690F94B19}" srcOrd="0" destOrd="0" presId="urn:microsoft.com/office/officeart/2005/8/layout/pList2#1"/>
    <dgm:cxn modelId="{5A321C5D-E846-4B73-945E-8C9388C250B1}" type="presOf" srcId="{3E98511F-5891-4CA8-8D88-F04FBF7B127B}" destId="{E65ADB54-D48F-4DFA-A7CF-3252BC8D17D1}" srcOrd="0" destOrd="0" presId="urn:microsoft.com/office/officeart/2005/8/layout/pList2#1"/>
    <dgm:cxn modelId="{31047B0B-AFEE-453C-B0E3-83C8ECB7BB63}" type="presOf" srcId="{15582AC2-1C97-4C0F-8A19-9DBF73CB3324}" destId="{2BD61A85-DA22-439F-94FC-B1A690F94B19}" srcOrd="0" destOrd="1" presId="urn:microsoft.com/office/officeart/2005/8/layout/pList2#1"/>
    <dgm:cxn modelId="{B5D8EFC3-C700-4651-A271-9F6EC6D9841D}" srcId="{51227FD9-C203-4D60-8A0F-948B55617D45}" destId="{972E61DA-2685-47CF-82E6-0A4F39169F6A}" srcOrd="0" destOrd="0" parTransId="{941B1F23-250B-4BE9-95A5-C97C6DAA8178}" sibTransId="{411D31EF-7D4C-40E7-ABA6-D0B200344729}"/>
    <dgm:cxn modelId="{76C635FE-F500-4D03-85D5-1A0A01941BF5}" srcId="{51227FD9-C203-4D60-8A0F-948B55617D45}" destId="{3E98511F-5891-4CA8-8D88-F04FBF7B127B}" srcOrd="1" destOrd="0" parTransId="{DC78B562-95F6-4DCB-81E3-BC8361F10E54}" sibTransId="{8FFB1DD1-9762-4B0F-B4E7-19A3668F20AD}"/>
    <dgm:cxn modelId="{6114A5D0-668B-49D8-9F5D-B8D2FB4C0F23}" type="presOf" srcId="{8FFB1DD1-9762-4B0F-B4E7-19A3668F20AD}" destId="{89B1E57B-941B-4630-A1C6-AE4E80E7B40F}" srcOrd="0" destOrd="0" presId="urn:microsoft.com/office/officeart/2005/8/layout/pList2#1"/>
    <dgm:cxn modelId="{6E37CF9E-02D4-4431-A6B4-E3FD52B3CBD7}" type="presParOf" srcId="{2E32AB8B-4C62-4709-A5A7-5F6D45801B14}" destId="{EC912854-B73B-4033-9637-7A205675ACA8}" srcOrd="0" destOrd="0" presId="urn:microsoft.com/office/officeart/2005/8/layout/pList2#1"/>
    <dgm:cxn modelId="{90800589-FA3F-41F6-A179-FFAD20937DF1}" type="presParOf" srcId="{2E32AB8B-4C62-4709-A5A7-5F6D45801B14}" destId="{52A79298-0CFC-4B1C-B130-301192C5B59C}" srcOrd="1" destOrd="0" presId="urn:microsoft.com/office/officeart/2005/8/layout/pList2#1"/>
    <dgm:cxn modelId="{EE9120A8-70A6-4C25-B117-FD37956D29DB}" type="presParOf" srcId="{52A79298-0CFC-4B1C-B130-301192C5B59C}" destId="{B59BA373-5FF7-4890-9914-18231E3A41E9}" srcOrd="0" destOrd="0" presId="urn:microsoft.com/office/officeart/2005/8/layout/pList2#1"/>
    <dgm:cxn modelId="{A57C1DB7-E382-43EF-B6A6-8224C2B3ABA6}" type="presParOf" srcId="{B59BA373-5FF7-4890-9914-18231E3A41E9}" destId="{4AC0786F-E659-42F2-87A9-712401E19B9A}" srcOrd="0" destOrd="0" presId="urn:microsoft.com/office/officeart/2005/8/layout/pList2#1"/>
    <dgm:cxn modelId="{73BF42AC-7BE3-470C-8CB8-B76EF9BDE9A9}" type="presParOf" srcId="{B59BA373-5FF7-4890-9914-18231E3A41E9}" destId="{3E43996B-9605-4B83-A7B2-8416240EFD86}" srcOrd="1" destOrd="0" presId="urn:microsoft.com/office/officeart/2005/8/layout/pList2#1"/>
    <dgm:cxn modelId="{C4650D15-D61A-4316-A2E4-D0DBD5C5A37D}" type="presParOf" srcId="{B59BA373-5FF7-4890-9914-18231E3A41E9}" destId="{ED2BADAB-F7C4-4B6A-9D23-5AA8170F8DD5}" srcOrd="2" destOrd="0" presId="urn:microsoft.com/office/officeart/2005/8/layout/pList2#1"/>
    <dgm:cxn modelId="{540E2187-B31A-4E15-AAC6-257A768F1180}" type="presParOf" srcId="{52A79298-0CFC-4B1C-B130-301192C5B59C}" destId="{1FD3CB1E-1404-4643-A290-F206E5D93617}" srcOrd="1" destOrd="0" presId="urn:microsoft.com/office/officeart/2005/8/layout/pList2#1"/>
    <dgm:cxn modelId="{02EC21D8-45F5-4F3D-86AE-15E8AD7A4CFD}" type="presParOf" srcId="{52A79298-0CFC-4B1C-B130-301192C5B59C}" destId="{988F378D-E00C-436A-9EC4-19CBD2F07704}" srcOrd="2" destOrd="0" presId="urn:microsoft.com/office/officeart/2005/8/layout/pList2#1"/>
    <dgm:cxn modelId="{7FED8010-FC6E-424D-8163-D1B8FD89941C}" type="presParOf" srcId="{988F378D-E00C-436A-9EC4-19CBD2F07704}" destId="{E65ADB54-D48F-4DFA-A7CF-3252BC8D17D1}" srcOrd="0" destOrd="0" presId="urn:microsoft.com/office/officeart/2005/8/layout/pList2#1"/>
    <dgm:cxn modelId="{348C7ECD-5A2B-45EE-8269-BCB27B497B94}" type="presParOf" srcId="{988F378D-E00C-436A-9EC4-19CBD2F07704}" destId="{EBF599B9-0827-4E05-9891-B339507BED43}" srcOrd="1" destOrd="0" presId="urn:microsoft.com/office/officeart/2005/8/layout/pList2#1"/>
    <dgm:cxn modelId="{D7E6898F-5850-4045-9D17-73C5F03524FE}" type="presParOf" srcId="{988F378D-E00C-436A-9EC4-19CBD2F07704}" destId="{E47F439E-8FF6-4A8F-A5C1-96ED4E195FCC}" srcOrd="2" destOrd="0" presId="urn:microsoft.com/office/officeart/2005/8/layout/pList2#1"/>
    <dgm:cxn modelId="{CE863043-165B-4ECC-86F2-E7884CE82123}" type="presParOf" srcId="{52A79298-0CFC-4B1C-B130-301192C5B59C}" destId="{89B1E57B-941B-4630-A1C6-AE4E80E7B40F}" srcOrd="3" destOrd="0" presId="urn:microsoft.com/office/officeart/2005/8/layout/pList2#1"/>
    <dgm:cxn modelId="{47167E7D-3231-40AC-8379-5C2021644BA1}" type="presParOf" srcId="{52A79298-0CFC-4B1C-B130-301192C5B59C}" destId="{5BC0520E-65D7-43F4-858B-7CDB5300B350}" srcOrd="4" destOrd="0" presId="urn:microsoft.com/office/officeart/2005/8/layout/pList2#1"/>
    <dgm:cxn modelId="{D3336076-BD9D-4A8A-B903-2581D0F2B729}" type="presParOf" srcId="{5BC0520E-65D7-43F4-858B-7CDB5300B350}" destId="{2BD61A85-DA22-439F-94FC-B1A690F94B19}" srcOrd="0" destOrd="0" presId="urn:microsoft.com/office/officeart/2005/8/layout/pList2#1"/>
    <dgm:cxn modelId="{717CCC33-F700-4BE4-9325-1574E7A13C5B}" type="presParOf" srcId="{5BC0520E-65D7-43F4-858B-7CDB5300B350}" destId="{52058B51-6EE0-4557-B16F-F55DCA286EA8}" srcOrd="1" destOrd="0" presId="urn:microsoft.com/office/officeart/2005/8/layout/pList2#1"/>
    <dgm:cxn modelId="{1ADD0E7D-3072-4E38-9553-5F68A0B9D3DD}" type="presParOf" srcId="{5BC0520E-65D7-43F4-858B-7CDB5300B350}" destId="{EDEC2C55-2400-4A70-A2A2-72470E5A2E17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FC371-7836-4DC3-95BD-451C7EBF2BA2}">
      <dsp:nvSpPr>
        <dsp:cNvPr id="0" name=""/>
        <dsp:cNvSpPr/>
      </dsp:nvSpPr>
      <dsp:spPr>
        <a:xfrm>
          <a:off x="-98515" y="0"/>
          <a:ext cx="6936317" cy="899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ru-RU" sz="1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 </a:t>
          </a:r>
          <a:r>
            <a:rPr lang="ru-RU" sz="14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1. Развитые музыкальное восприятие 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        определенный объем знаний  </a:t>
          </a:r>
          <a:endParaRPr lang="ru-RU" sz="14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-72168" y="26347"/>
        <a:ext cx="5798823" cy="846850"/>
      </dsp:txXfrm>
    </dsp:sp>
    <dsp:sp modelId="{C7727339-0F8D-48EA-A73A-B4B772A60011}">
      <dsp:nvSpPr>
        <dsp:cNvPr id="0" name=""/>
        <dsp:cNvSpPr/>
      </dsp:nvSpPr>
      <dsp:spPr>
        <a:xfrm>
          <a:off x="359929" y="1008110"/>
          <a:ext cx="6828953" cy="899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   </a:t>
          </a:r>
          <a:r>
            <a:rPr lang="ru-RU" sz="1400" kern="1200" dirty="0" smtClean="0">
              <a:latin typeface="Arial Black" panose="020B0A04020102020204" pitchFamily="34" charset="0"/>
            </a:rPr>
            <a:t>2. Качественная групповая предметно-развивающая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     среда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386276" y="1034457"/>
        <a:ext cx="5656013" cy="846850"/>
      </dsp:txXfrm>
    </dsp:sp>
    <dsp:sp modelId="{42F1C8C0-C899-4264-A62C-32BCECBB1881}">
      <dsp:nvSpPr>
        <dsp:cNvPr id="0" name=""/>
        <dsp:cNvSpPr/>
      </dsp:nvSpPr>
      <dsp:spPr>
        <a:xfrm>
          <a:off x="719973" y="2016220"/>
          <a:ext cx="6830588" cy="899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 3. Использование различных форм музыкальной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    деятельности в регламентированном и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    нерегламентированном режиме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746320" y="2042567"/>
        <a:ext cx="5657381" cy="846850"/>
      </dsp:txXfrm>
    </dsp:sp>
    <dsp:sp modelId="{551DE8FC-EC6B-4883-8732-2E7176451804}">
      <dsp:nvSpPr>
        <dsp:cNvPr id="0" name=""/>
        <dsp:cNvSpPr/>
      </dsp:nvSpPr>
      <dsp:spPr>
        <a:xfrm>
          <a:off x="1152019" y="3024339"/>
          <a:ext cx="6706801" cy="899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4. Взаимодействие с родителями по вопросу   </a:t>
          </a:r>
        </a:p>
        <a:p>
          <a:pPr lvl="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развития ритмических навыков у детей, с  </a:t>
          </a:r>
        </a:p>
        <a:p>
          <a:pPr lvl="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использованием различных форм активизации: </a:t>
          </a:r>
        </a:p>
        <a:p>
          <a:pPr lvl="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семейные гостинные, фототеки, досуги и др.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1178366" y="3050686"/>
        <a:ext cx="5553900" cy="846850"/>
      </dsp:txXfrm>
    </dsp:sp>
    <dsp:sp modelId="{451005A0-F925-40E0-B29A-69D6B13141B7}">
      <dsp:nvSpPr>
        <dsp:cNvPr id="0" name=""/>
        <dsp:cNvSpPr/>
      </dsp:nvSpPr>
      <dsp:spPr>
        <a:xfrm>
          <a:off x="1620605" y="4097927"/>
          <a:ext cx="6543039" cy="899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5. Взаимосвязь с социумом, дворцами культуры,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музыкальными школами, школами искусств,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хореографическими ансамблями, кружками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1646952" y="4124274"/>
        <a:ext cx="5417002" cy="846850"/>
      </dsp:txXfrm>
    </dsp:sp>
    <dsp:sp modelId="{F92DB6EF-6756-4D34-AD2A-04B2AA39A367}">
      <dsp:nvSpPr>
        <dsp:cNvPr id="0" name=""/>
        <dsp:cNvSpPr/>
      </dsp:nvSpPr>
      <dsp:spPr>
        <a:xfrm>
          <a:off x="6093829" y="807343"/>
          <a:ext cx="584704" cy="58470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6225387" y="807343"/>
        <a:ext cx="321588" cy="439990"/>
      </dsp:txXfrm>
    </dsp:sp>
    <dsp:sp modelId="{0182C035-4AB7-4411-9E21-F049ED7F4494}">
      <dsp:nvSpPr>
        <dsp:cNvPr id="0" name=""/>
        <dsp:cNvSpPr/>
      </dsp:nvSpPr>
      <dsp:spPr>
        <a:xfrm>
          <a:off x="6480624" y="1656185"/>
          <a:ext cx="584704" cy="58470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6612182" y="1656185"/>
        <a:ext cx="321588" cy="439990"/>
      </dsp:txXfrm>
    </dsp:sp>
    <dsp:sp modelId="{AE8D8D72-4F14-40BB-B5BF-86E18DF4EC3F}">
      <dsp:nvSpPr>
        <dsp:cNvPr id="0" name=""/>
        <dsp:cNvSpPr/>
      </dsp:nvSpPr>
      <dsp:spPr>
        <a:xfrm>
          <a:off x="6840663" y="2664294"/>
          <a:ext cx="584704" cy="58470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6972221" y="2664294"/>
        <a:ext cx="321588" cy="439990"/>
      </dsp:txXfrm>
    </dsp:sp>
    <dsp:sp modelId="{F363F1BD-FF05-475D-BB9B-4D4C4DFA63D3}">
      <dsp:nvSpPr>
        <dsp:cNvPr id="0" name=""/>
        <dsp:cNvSpPr/>
      </dsp:nvSpPr>
      <dsp:spPr>
        <a:xfrm>
          <a:off x="7200701" y="3744419"/>
          <a:ext cx="584704" cy="58470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7332259" y="3744419"/>
        <a:ext cx="321588" cy="439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0E3B9-7CC8-48D8-9CE7-79FA2BABC96C}">
      <dsp:nvSpPr>
        <dsp:cNvPr id="0" name=""/>
        <dsp:cNvSpPr/>
      </dsp:nvSpPr>
      <dsp:spPr>
        <a:xfrm>
          <a:off x="5446153" y="2424427"/>
          <a:ext cx="1250505" cy="506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696"/>
              </a:lnTo>
              <a:lnTo>
                <a:pt x="1250505" y="395696"/>
              </a:lnTo>
              <a:lnTo>
                <a:pt x="1250505" y="5069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EF752-D470-4764-AD5B-24BAE681E81E}">
      <dsp:nvSpPr>
        <dsp:cNvPr id="0" name=""/>
        <dsp:cNvSpPr/>
      </dsp:nvSpPr>
      <dsp:spPr>
        <a:xfrm>
          <a:off x="3518987" y="2424427"/>
          <a:ext cx="1927165" cy="506946"/>
        </a:xfrm>
        <a:custGeom>
          <a:avLst/>
          <a:gdLst/>
          <a:ahLst/>
          <a:cxnLst/>
          <a:rect l="0" t="0" r="0" b="0"/>
          <a:pathLst>
            <a:path>
              <a:moveTo>
                <a:pt x="1927165" y="0"/>
              </a:moveTo>
              <a:lnTo>
                <a:pt x="1927165" y="395696"/>
              </a:lnTo>
              <a:lnTo>
                <a:pt x="0" y="395696"/>
              </a:lnTo>
              <a:lnTo>
                <a:pt x="0" y="5069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886DF-3B0B-46AE-B4BC-FA534BD6E1BD}">
      <dsp:nvSpPr>
        <dsp:cNvPr id="0" name=""/>
        <dsp:cNvSpPr/>
      </dsp:nvSpPr>
      <dsp:spPr>
        <a:xfrm>
          <a:off x="3721759" y="961901"/>
          <a:ext cx="1724394" cy="309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65"/>
              </a:lnTo>
              <a:lnTo>
                <a:pt x="1724394" y="198265"/>
              </a:lnTo>
              <a:lnTo>
                <a:pt x="1724394" y="30951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9C39C-4EFC-476F-8A1A-873EF2238F49}">
      <dsp:nvSpPr>
        <dsp:cNvPr id="0" name=""/>
        <dsp:cNvSpPr/>
      </dsp:nvSpPr>
      <dsp:spPr>
        <a:xfrm>
          <a:off x="1038019" y="2546896"/>
          <a:ext cx="355827" cy="375029"/>
        </a:xfrm>
        <a:custGeom>
          <a:avLst/>
          <a:gdLst/>
          <a:ahLst/>
          <a:cxnLst/>
          <a:rect l="0" t="0" r="0" b="0"/>
          <a:pathLst>
            <a:path>
              <a:moveTo>
                <a:pt x="355827" y="0"/>
              </a:moveTo>
              <a:lnTo>
                <a:pt x="355827" y="263779"/>
              </a:lnTo>
              <a:lnTo>
                <a:pt x="0" y="263779"/>
              </a:lnTo>
              <a:lnTo>
                <a:pt x="0" y="375029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DBD1C-1B06-42FD-A8C4-3297D2DC88FD}">
      <dsp:nvSpPr>
        <dsp:cNvPr id="0" name=""/>
        <dsp:cNvSpPr/>
      </dsp:nvSpPr>
      <dsp:spPr>
        <a:xfrm>
          <a:off x="1393846" y="961901"/>
          <a:ext cx="2327913" cy="263555"/>
        </a:xfrm>
        <a:custGeom>
          <a:avLst/>
          <a:gdLst/>
          <a:ahLst/>
          <a:cxnLst/>
          <a:rect l="0" t="0" r="0" b="0"/>
          <a:pathLst>
            <a:path>
              <a:moveTo>
                <a:pt x="2327913" y="0"/>
              </a:moveTo>
              <a:lnTo>
                <a:pt x="2327913" y="152305"/>
              </a:lnTo>
              <a:lnTo>
                <a:pt x="0" y="152305"/>
              </a:lnTo>
              <a:lnTo>
                <a:pt x="0" y="26355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4A7D62-4F22-474D-B297-9E768E0E0C33}">
      <dsp:nvSpPr>
        <dsp:cNvPr id="0" name=""/>
        <dsp:cNvSpPr/>
      </dsp:nvSpPr>
      <dsp:spPr>
        <a:xfrm>
          <a:off x="1917020" y="-126761"/>
          <a:ext cx="3609477" cy="10886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12C7CB-0B4B-42DF-B8CB-FEA77C356FB5}">
      <dsp:nvSpPr>
        <dsp:cNvPr id="0" name=""/>
        <dsp:cNvSpPr/>
      </dsp:nvSpPr>
      <dsp:spPr>
        <a:xfrm>
          <a:off x="2050454" y="0"/>
          <a:ext cx="3609477" cy="1088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Наглядный метод,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который имеет разновидности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2082340" y="31886"/>
        <a:ext cx="3545705" cy="1024891"/>
      </dsp:txXfrm>
    </dsp:sp>
    <dsp:sp modelId="{DE34F7FB-8251-4D78-835A-7B93EDB0FA1E}">
      <dsp:nvSpPr>
        <dsp:cNvPr id="0" name=""/>
        <dsp:cNvSpPr/>
      </dsp:nvSpPr>
      <dsp:spPr>
        <a:xfrm>
          <a:off x="-29960" y="1225457"/>
          <a:ext cx="2847613" cy="1321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6E628A-5BC7-46C2-8BAE-60094BD7DDEF}">
      <dsp:nvSpPr>
        <dsp:cNvPr id="0" name=""/>
        <dsp:cNvSpPr/>
      </dsp:nvSpPr>
      <dsp:spPr>
        <a:xfrm>
          <a:off x="103473" y="1352219"/>
          <a:ext cx="2847613" cy="1321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anose="020B0A04020102020204" pitchFamily="34" charset="0"/>
            </a:rPr>
            <a:t>Наглядно-слуховой (выразительное исполнение взрослым, образное слово, беседы, объяснения</a:t>
          </a:r>
          <a:r>
            <a:rPr lang="ru-RU" sz="1200" kern="1200" dirty="0" smtClean="0"/>
            <a:t>)</a:t>
          </a:r>
          <a:endParaRPr lang="ru-RU" sz="1200" kern="1200" dirty="0"/>
        </a:p>
      </dsp:txBody>
      <dsp:txXfrm>
        <a:off x="142177" y="1390923"/>
        <a:ext cx="2770205" cy="1244030"/>
      </dsp:txXfrm>
    </dsp:sp>
    <dsp:sp modelId="{919485DF-5021-43D9-A174-B0199837E5BB}">
      <dsp:nvSpPr>
        <dsp:cNvPr id="0" name=""/>
        <dsp:cNvSpPr/>
      </dsp:nvSpPr>
      <dsp:spPr>
        <a:xfrm>
          <a:off x="72824" y="2921925"/>
          <a:ext cx="1930388" cy="1575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DC8466-4958-4C0C-8BF1-BDE650369D51}">
      <dsp:nvSpPr>
        <dsp:cNvPr id="0" name=""/>
        <dsp:cNvSpPr/>
      </dsp:nvSpPr>
      <dsp:spPr>
        <a:xfrm>
          <a:off x="206258" y="3048687"/>
          <a:ext cx="1930388" cy="1575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Словесный метод (беседа, рассказ, пояснение, разъяснения)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252410" y="3094839"/>
        <a:ext cx="1838084" cy="1483452"/>
      </dsp:txXfrm>
    </dsp:sp>
    <dsp:sp modelId="{C8CDF379-4FD5-4318-961D-B64ECB4F98EE}">
      <dsp:nvSpPr>
        <dsp:cNvPr id="0" name=""/>
        <dsp:cNvSpPr/>
      </dsp:nvSpPr>
      <dsp:spPr>
        <a:xfrm>
          <a:off x="3662671" y="1271417"/>
          <a:ext cx="3566965" cy="11530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232263-F49C-4C26-AFB7-B37F9447776B}">
      <dsp:nvSpPr>
        <dsp:cNvPr id="0" name=""/>
        <dsp:cNvSpPr/>
      </dsp:nvSpPr>
      <dsp:spPr>
        <a:xfrm>
          <a:off x="3796104" y="1398179"/>
          <a:ext cx="3566965" cy="1153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Наглядно-зрительный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(картины, иллюстрации, система методов моделирования рисунка танца, цепочки шагов, движений и т.д.)</a:t>
          </a:r>
          <a:endParaRPr lang="ru-RU" sz="1300" kern="1200" dirty="0">
            <a:latin typeface="Arial Black" panose="020B0A04020102020204" pitchFamily="34" charset="0"/>
          </a:endParaRPr>
        </a:p>
      </dsp:txBody>
      <dsp:txXfrm>
        <a:off x="3829874" y="1431949"/>
        <a:ext cx="3499425" cy="1085469"/>
      </dsp:txXfrm>
    </dsp:sp>
    <dsp:sp modelId="{853C1557-040F-46AA-9BAF-DAAFE10696C9}">
      <dsp:nvSpPr>
        <dsp:cNvPr id="0" name=""/>
        <dsp:cNvSpPr/>
      </dsp:nvSpPr>
      <dsp:spPr>
        <a:xfrm>
          <a:off x="2210227" y="2931374"/>
          <a:ext cx="2617520" cy="1661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6BF3F4-7F8E-412F-A854-18F8EFC5E550}">
      <dsp:nvSpPr>
        <dsp:cNvPr id="0" name=""/>
        <dsp:cNvSpPr/>
      </dsp:nvSpPr>
      <dsp:spPr>
        <a:xfrm>
          <a:off x="2343661" y="3058136"/>
          <a:ext cx="2617520" cy="1661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anose="020B0A04020102020204" pitchFamily="34" charset="0"/>
            </a:rPr>
            <a:t>Практический метод (показ педагогом исполнительских приемов – показ движений, упражнений условными жестами, мимикой)</a:t>
          </a:r>
          <a:endParaRPr lang="ru-RU" sz="1200" kern="1200" dirty="0">
            <a:latin typeface="Arial Black" panose="020B0A04020102020204" pitchFamily="34" charset="0"/>
          </a:endParaRPr>
        </a:p>
      </dsp:txBody>
      <dsp:txXfrm>
        <a:off x="2392324" y="3106799"/>
        <a:ext cx="2520194" cy="1564136"/>
      </dsp:txXfrm>
    </dsp:sp>
    <dsp:sp modelId="{68F8AF1D-5119-4D81-92CB-374924F345CD}">
      <dsp:nvSpPr>
        <dsp:cNvPr id="0" name=""/>
        <dsp:cNvSpPr/>
      </dsp:nvSpPr>
      <dsp:spPr>
        <a:xfrm>
          <a:off x="5143191" y="2931374"/>
          <a:ext cx="3106936" cy="1581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03D940-724A-4420-8E11-D1011B39D15C}">
      <dsp:nvSpPr>
        <dsp:cNvPr id="0" name=""/>
        <dsp:cNvSpPr/>
      </dsp:nvSpPr>
      <dsp:spPr>
        <a:xfrm>
          <a:off x="5276625" y="3058136"/>
          <a:ext cx="3106936" cy="1581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Метод «Провокации»,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т.е. специальные ошибки педагога при показе, в целью активизации внимания детей и побуждении к тому, чтобы они заметили и исправили ошибку.</a:t>
          </a:r>
          <a:endParaRPr lang="ru-RU" sz="1300" kern="1200" dirty="0">
            <a:latin typeface="Arial Black" panose="020B0A04020102020204" pitchFamily="34" charset="0"/>
          </a:endParaRPr>
        </a:p>
      </dsp:txBody>
      <dsp:txXfrm>
        <a:off x="5322940" y="3104451"/>
        <a:ext cx="3014306" cy="14886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D2652-21F0-4130-9D79-4239B9806793}">
      <dsp:nvSpPr>
        <dsp:cNvPr id="0" name=""/>
        <dsp:cNvSpPr/>
      </dsp:nvSpPr>
      <dsp:spPr>
        <a:xfrm>
          <a:off x="2980291" y="2127962"/>
          <a:ext cx="2500365" cy="25717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 Black" panose="020B0A04020102020204" pitchFamily="34" charset="0"/>
            </a:rPr>
            <a:t>Этапы танцевального творчества</a:t>
          </a:r>
          <a:endParaRPr lang="ru-RU" sz="1500" kern="1200" dirty="0">
            <a:latin typeface="Arial Black" panose="020B0A04020102020204" pitchFamily="34" charset="0"/>
          </a:endParaRPr>
        </a:p>
      </dsp:txBody>
      <dsp:txXfrm>
        <a:off x="3346461" y="2504593"/>
        <a:ext cx="1768025" cy="1818535"/>
      </dsp:txXfrm>
    </dsp:sp>
    <dsp:sp modelId="{EEA687CD-AC03-4ABB-9108-673A54609A74}">
      <dsp:nvSpPr>
        <dsp:cNvPr id="0" name=""/>
        <dsp:cNvSpPr/>
      </dsp:nvSpPr>
      <dsp:spPr>
        <a:xfrm rot="16200000">
          <a:off x="4023412" y="1644887"/>
          <a:ext cx="414123" cy="541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4085531" y="1815333"/>
        <a:ext cx="289886" cy="324981"/>
      </dsp:txXfrm>
    </dsp:sp>
    <dsp:sp modelId="{2C3AE893-B489-4C70-A150-0E189F403456}">
      <dsp:nvSpPr>
        <dsp:cNvPr id="0" name=""/>
        <dsp:cNvSpPr/>
      </dsp:nvSpPr>
      <dsp:spPr>
        <a:xfrm>
          <a:off x="3085432" y="278183"/>
          <a:ext cx="2290083" cy="14121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Двигательные и ситуативные этюды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3420807" y="484985"/>
        <a:ext cx="1619333" cy="998531"/>
      </dsp:txXfrm>
    </dsp:sp>
    <dsp:sp modelId="{01A74788-BDAC-49B6-9AB1-3B27B2BFE31C}">
      <dsp:nvSpPr>
        <dsp:cNvPr id="0" name=""/>
        <dsp:cNvSpPr/>
      </dsp:nvSpPr>
      <dsp:spPr>
        <a:xfrm rot="21555963">
          <a:off x="5520011" y="3124102"/>
          <a:ext cx="377977" cy="541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5520016" y="3233155"/>
        <a:ext cx="264584" cy="324981"/>
      </dsp:txXfrm>
    </dsp:sp>
    <dsp:sp modelId="{FCCEB406-D8B6-426A-9EA1-855E37494FE3}">
      <dsp:nvSpPr>
        <dsp:cNvPr id="0" name=""/>
        <dsp:cNvSpPr/>
      </dsp:nvSpPr>
      <dsp:spPr>
        <a:xfrm>
          <a:off x="5951345" y="2558220"/>
          <a:ext cx="2452056" cy="16357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Моделирование, импровизации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6310440" y="2797774"/>
        <a:ext cx="1733866" cy="1156671"/>
      </dsp:txXfrm>
    </dsp:sp>
    <dsp:sp modelId="{8304663D-EABF-43E3-BCD4-BFF54BDB091F}">
      <dsp:nvSpPr>
        <dsp:cNvPr id="0" name=""/>
        <dsp:cNvSpPr/>
      </dsp:nvSpPr>
      <dsp:spPr>
        <a:xfrm rot="5442876">
          <a:off x="3957406" y="4705818"/>
          <a:ext cx="483376" cy="541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4030817" y="4741644"/>
        <a:ext cx="338363" cy="324981"/>
      </dsp:txXfrm>
    </dsp:sp>
    <dsp:sp modelId="{A6FB575C-84C5-4785-A82D-BCA0AC972D68}">
      <dsp:nvSpPr>
        <dsp:cNvPr id="0" name=""/>
        <dsp:cNvSpPr/>
      </dsp:nvSpPr>
      <dsp:spPr>
        <a:xfrm>
          <a:off x="3053483" y="5238999"/>
          <a:ext cx="2290083" cy="1472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Игры превращения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3388858" y="5454670"/>
        <a:ext cx="1619333" cy="1041349"/>
      </dsp:txXfrm>
    </dsp:sp>
    <dsp:sp modelId="{74D4ADFF-4BBB-4E8C-A1B7-1A7F20A02B63}">
      <dsp:nvSpPr>
        <dsp:cNvPr id="0" name=""/>
        <dsp:cNvSpPr/>
      </dsp:nvSpPr>
      <dsp:spPr>
        <a:xfrm rot="10783611">
          <a:off x="2541797" y="3150218"/>
          <a:ext cx="367115" cy="541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rgbClr val="7030A0"/>
            </a:solidFill>
          </a:endParaRPr>
        </a:p>
      </dsp:txBody>
      <dsp:txXfrm rot="10800000">
        <a:off x="2651930" y="3258282"/>
        <a:ext cx="256981" cy="324981"/>
      </dsp:txXfrm>
    </dsp:sp>
    <dsp:sp modelId="{426FD13F-2F0B-48D7-BE5F-77FD1F9A4256}">
      <dsp:nvSpPr>
        <dsp:cNvPr id="0" name=""/>
        <dsp:cNvSpPr/>
      </dsp:nvSpPr>
      <dsp:spPr>
        <a:xfrm>
          <a:off x="82959" y="2630690"/>
          <a:ext cx="2371706" cy="15945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Танцевальные импровизации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430287" y="2864211"/>
        <a:ext cx="1677050" cy="11275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07327-86F5-4BDC-B38D-FF0D5F417039}">
      <dsp:nvSpPr>
        <dsp:cNvPr id="0" name=""/>
        <dsp:cNvSpPr/>
      </dsp:nvSpPr>
      <dsp:spPr>
        <a:xfrm>
          <a:off x="2979" y="2973"/>
          <a:ext cx="8066534" cy="884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>
              <a:latin typeface="Arial Black" panose="020B0A04020102020204" pitchFamily="34" charset="0"/>
            </a:rPr>
            <a:t>Например:</a:t>
          </a:r>
          <a:endParaRPr lang="ru-RU" sz="3500" kern="1200" dirty="0">
            <a:latin typeface="Arial Black" panose="020B0A04020102020204" pitchFamily="34" charset="0"/>
          </a:endParaRPr>
        </a:p>
      </dsp:txBody>
      <dsp:txXfrm>
        <a:off x="28884" y="28878"/>
        <a:ext cx="8014724" cy="832639"/>
      </dsp:txXfrm>
    </dsp:sp>
    <dsp:sp modelId="{65CD362A-13BA-41BF-936F-2C484E153D44}">
      <dsp:nvSpPr>
        <dsp:cNvPr id="0" name=""/>
        <dsp:cNvSpPr/>
      </dsp:nvSpPr>
      <dsp:spPr>
        <a:xfrm>
          <a:off x="112094" y="1055040"/>
          <a:ext cx="3870697" cy="25170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185817" y="1128763"/>
        <a:ext cx="3723251" cy="2369627"/>
      </dsp:txXfrm>
    </dsp:sp>
    <dsp:sp modelId="{EE50CB7A-6C8E-43B3-A484-EFFB9582989E}">
      <dsp:nvSpPr>
        <dsp:cNvPr id="0" name=""/>
        <dsp:cNvSpPr/>
      </dsp:nvSpPr>
      <dsp:spPr>
        <a:xfrm>
          <a:off x="2979" y="3766497"/>
          <a:ext cx="3870697" cy="2517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anose="020B0A04020102020204" pitchFamily="34" charset="0"/>
            </a:rPr>
            <a:t>Этюды по абиотическим факторам по принципу контраста (горячо-холодно, ветерок-метель, легко-тяжело)</a:t>
          </a:r>
          <a:endParaRPr lang="ru-RU" sz="1800" kern="1200" dirty="0">
            <a:latin typeface="Arial Black" panose="020B0A04020102020204" pitchFamily="34" charset="0"/>
          </a:endParaRPr>
        </a:p>
      </dsp:txBody>
      <dsp:txXfrm>
        <a:off x="76702" y="3840220"/>
        <a:ext cx="3723251" cy="2369627"/>
      </dsp:txXfrm>
    </dsp:sp>
    <dsp:sp modelId="{E00AC7CC-CCEE-48E9-B7AC-5FD5B28AE22B}">
      <dsp:nvSpPr>
        <dsp:cNvPr id="0" name=""/>
        <dsp:cNvSpPr/>
      </dsp:nvSpPr>
      <dsp:spPr>
        <a:xfrm>
          <a:off x="4201796" y="3769470"/>
          <a:ext cx="3870697" cy="25170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4275519" y="3843193"/>
        <a:ext cx="3723251" cy="2369627"/>
      </dsp:txXfrm>
    </dsp:sp>
    <dsp:sp modelId="{6CDF99DF-66DB-4767-B213-044763A47554}">
      <dsp:nvSpPr>
        <dsp:cNvPr id="0" name=""/>
        <dsp:cNvSpPr/>
      </dsp:nvSpPr>
      <dsp:spPr>
        <a:xfrm>
          <a:off x="4201796" y="1214436"/>
          <a:ext cx="3870697" cy="25170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anose="020B0A04020102020204" pitchFamily="34" charset="0"/>
            </a:rPr>
            <a:t>Композиции: ручеек, камушки, деревья, лесная полянка, бабочки, цветочки.</a:t>
          </a:r>
          <a:endParaRPr lang="ru-RU" sz="1800" kern="1200" dirty="0">
            <a:latin typeface="Arial Black" panose="020B0A04020102020204" pitchFamily="34" charset="0"/>
          </a:endParaRPr>
        </a:p>
      </dsp:txBody>
      <dsp:txXfrm>
        <a:off x="4275519" y="1288159"/>
        <a:ext cx="3723251" cy="23696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12B8B-E53E-44AE-A192-80D45B0C30DE}">
      <dsp:nvSpPr>
        <dsp:cNvPr id="0" name=""/>
        <dsp:cNvSpPr/>
      </dsp:nvSpPr>
      <dsp:spPr>
        <a:xfrm>
          <a:off x="109233" y="46331"/>
          <a:ext cx="4149194" cy="276157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anose="020B0A04020102020204" pitchFamily="34" charset="0"/>
            </a:rPr>
            <a:t>Дети собирают грибы</a:t>
          </a:r>
          <a:endParaRPr lang="ru-RU" sz="2000" kern="1200" dirty="0">
            <a:latin typeface="Arial Black" panose="020B0A04020102020204" pitchFamily="34" charset="0"/>
          </a:endParaRPr>
        </a:p>
      </dsp:txBody>
      <dsp:txXfrm>
        <a:off x="109233" y="46331"/>
        <a:ext cx="4149194" cy="2761571"/>
      </dsp:txXfrm>
    </dsp:sp>
    <dsp:sp modelId="{28FD5ECB-2125-499A-87C3-07826AF3D09E}">
      <dsp:nvSpPr>
        <dsp:cNvPr id="0" name=""/>
        <dsp:cNvSpPr/>
      </dsp:nvSpPr>
      <dsp:spPr>
        <a:xfrm>
          <a:off x="4566241" y="190349"/>
          <a:ext cx="4149194" cy="24895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anose="020B0A04020102020204" pitchFamily="34" charset="0"/>
            </a:rPr>
            <a:t>Ситуативные этюды: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«Динамические»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например 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Black" panose="020B0A04020102020204" pitchFamily="34" charset="0"/>
            </a:rPr>
            <a:t> «В лесу», «Собираем грибы»</a:t>
          </a:r>
          <a:endParaRPr lang="ru-RU" sz="1400" kern="1200" dirty="0">
            <a:latin typeface="Arial Black" panose="020B0A04020102020204" pitchFamily="34" charset="0"/>
          </a:endParaRPr>
        </a:p>
      </dsp:txBody>
      <dsp:txXfrm>
        <a:off x="4566241" y="190349"/>
        <a:ext cx="4149194" cy="2489516"/>
      </dsp:txXfrm>
    </dsp:sp>
    <dsp:sp modelId="{D8CC6ECB-B806-470B-B48C-20DD8A7A1919}">
      <dsp:nvSpPr>
        <dsp:cNvPr id="0" name=""/>
        <dsp:cNvSpPr/>
      </dsp:nvSpPr>
      <dsp:spPr>
        <a:xfrm>
          <a:off x="239518" y="3214705"/>
          <a:ext cx="4149194" cy="27775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Этапы: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1. Создание изобразительного образа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2. Создание изобразительного образа в контрасте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3. Создание выразительного образа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4. Статические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5. Позиционные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6. Выразительные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Arial Black" panose="020B0A04020102020204" pitchFamily="34" charset="0"/>
            </a:rPr>
            <a:t>7. Переход из динамических в статические игры</a:t>
          </a:r>
          <a:endParaRPr lang="ru-RU" sz="1300" kern="1200" dirty="0">
            <a:latin typeface="Arial Black" panose="020B0A04020102020204" pitchFamily="34" charset="0"/>
          </a:endParaRPr>
        </a:p>
      </dsp:txBody>
      <dsp:txXfrm>
        <a:off x="239518" y="3214705"/>
        <a:ext cx="4149194" cy="2777578"/>
      </dsp:txXfrm>
    </dsp:sp>
    <dsp:sp modelId="{6D9AA34A-2324-4175-BB6D-F449F2A70D93}">
      <dsp:nvSpPr>
        <dsp:cNvPr id="0" name=""/>
        <dsp:cNvSpPr/>
      </dsp:nvSpPr>
      <dsp:spPr>
        <a:xfrm>
          <a:off x="4632021" y="3286715"/>
          <a:ext cx="3902151" cy="277755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 smtClean="0"/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632021" y="3286715"/>
        <a:ext cx="3902151" cy="27775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C2BAF-1EB5-4B7F-BB15-8B186883E754}">
      <dsp:nvSpPr>
        <dsp:cNvPr id="0" name=""/>
        <dsp:cNvSpPr/>
      </dsp:nvSpPr>
      <dsp:spPr>
        <a:xfrm>
          <a:off x="0" y="0"/>
          <a:ext cx="4045465" cy="303534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33C5A-3AA4-43EF-8643-2012E6DE95E7}">
      <dsp:nvSpPr>
        <dsp:cNvPr id="0" name=""/>
        <dsp:cNvSpPr/>
      </dsp:nvSpPr>
      <dsp:spPr>
        <a:xfrm>
          <a:off x="0" y="3103577"/>
          <a:ext cx="4045465" cy="1500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rPr>
            <a:t>Передается ритмический (бегущей лошадки, коня) рисунок ложками (бим), палочками, кубиками, брусочками. Мальчики четвертями! (моделирование) Девочки – восьмыми (карточки с моделированием</a:t>
          </a:r>
          <a:endParaRPr lang="ru-RU" sz="1600" kern="1200" dirty="0">
            <a:solidFill>
              <a:schemeClr val="tx1">
                <a:lumMod val="85000"/>
                <a:lumOff val="15000"/>
              </a:schemeClr>
            </a:solidFill>
            <a:latin typeface="Arial Black" panose="020B0A04020102020204" pitchFamily="34" charset="0"/>
          </a:endParaRPr>
        </a:p>
      </dsp:txBody>
      <dsp:txXfrm>
        <a:off x="0" y="3103577"/>
        <a:ext cx="4045465" cy="1500867"/>
      </dsp:txXfrm>
    </dsp:sp>
    <dsp:sp modelId="{F253325B-66A8-4832-B131-047A8B652E79}">
      <dsp:nvSpPr>
        <dsp:cNvPr id="0" name=""/>
        <dsp:cNvSpPr/>
      </dsp:nvSpPr>
      <dsp:spPr>
        <a:xfrm>
          <a:off x="4429172" y="51626"/>
          <a:ext cx="4045465" cy="299347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8E40A-CA64-4EF0-A526-8A5BBFDC26EB}">
      <dsp:nvSpPr>
        <dsp:cNvPr id="0" name=""/>
        <dsp:cNvSpPr/>
      </dsp:nvSpPr>
      <dsp:spPr>
        <a:xfrm>
          <a:off x="4429172" y="2960689"/>
          <a:ext cx="4045465" cy="1500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rPr>
            <a:t>Звучащие жесты в младшей группе производятся ладошками, цоканьем язычка. По желанию ребят (самостоятельно) придумывают различные способы озвучивания появления того или иного героя. (Приезд лошадки – ложки. Зайка – барабан. Мишка – бубен. Мышка – колокольчик).</a:t>
          </a:r>
          <a:endParaRPr lang="ru-RU" sz="1600" kern="1200" dirty="0">
            <a:solidFill>
              <a:schemeClr val="tx1">
                <a:lumMod val="85000"/>
                <a:lumOff val="15000"/>
              </a:schemeClr>
            </a:solidFill>
            <a:latin typeface="Arial Black" panose="020B0A04020102020204" pitchFamily="34" charset="0"/>
          </a:endParaRPr>
        </a:p>
      </dsp:txBody>
      <dsp:txXfrm>
        <a:off x="4429172" y="2960689"/>
        <a:ext cx="4045465" cy="15008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12854-B73B-4033-9637-7A205675ACA8}">
      <dsp:nvSpPr>
        <dsp:cNvPr id="0" name=""/>
        <dsp:cNvSpPr/>
      </dsp:nvSpPr>
      <dsp:spPr>
        <a:xfrm>
          <a:off x="0" y="-53764"/>
          <a:ext cx="8715436" cy="290753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BADAB-F7C4-4B6A-9D23-5AA8170F8DD5}">
      <dsp:nvSpPr>
        <dsp:cNvPr id="0" name=""/>
        <dsp:cNvSpPr/>
      </dsp:nvSpPr>
      <dsp:spPr>
        <a:xfrm>
          <a:off x="368712" y="346460"/>
          <a:ext cx="2281592" cy="22860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0786F-E659-42F2-87A9-712401E19B9A}">
      <dsp:nvSpPr>
        <dsp:cNvPr id="0" name=""/>
        <dsp:cNvSpPr/>
      </dsp:nvSpPr>
      <dsp:spPr>
        <a:xfrm rot="10800000">
          <a:off x="262484" y="2916959"/>
          <a:ext cx="2492155" cy="274070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anose="020B0A04020102020204" pitchFamily="34" charset="0"/>
            </a:rPr>
            <a:t>1 этап</a:t>
          </a:r>
          <a:endParaRPr lang="ru-RU" sz="1800" kern="1200" dirty="0">
            <a:latin typeface="Arial Black" panose="020B0A040201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 Black" panose="020B0A04020102020204" pitchFamily="34" charset="0"/>
            </a:rPr>
            <a:t>Способность к подражанию</a:t>
          </a:r>
          <a:endParaRPr lang="ru-RU" sz="1400" kern="1200" dirty="0">
            <a:latin typeface="Arial Black" panose="020B0A04020102020204" pitchFamily="34" charset="0"/>
          </a:endParaRPr>
        </a:p>
      </dsp:txBody>
      <dsp:txXfrm rot="10800000">
        <a:off x="339126" y="2916959"/>
        <a:ext cx="2338871" cy="2664062"/>
      </dsp:txXfrm>
    </dsp:sp>
    <dsp:sp modelId="{E47F439E-8FF6-4A8F-A5C1-96ED4E195FCC}">
      <dsp:nvSpPr>
        <dsp:cNvPr id="0" name=""/>
        <dsp:cNvSpPr/>
      </dsp:nvSpPr>
      <dsp:spPr>
        <a:xfrm>
          <a:off x="3156474" y="346461"/>
          <a:ext cx="2707726" cy="20924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ADB54-D48F-4DFA-A7CF-3252BC8D17D1}">
      <dsp:nvSpPr>
        <dsp:cNvPr id="0" name=""/>
        <dsp:cNvSpPr/>
      </dsp:nvSpPr>
      <dsp:spPr>
        <a:xfrm rot="10800000">
          <a:off x="3236198" y="2925674"/>
          <a:ext cx="2492155" cy="27290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anose="020B0A04020102020204" pitchFamily="34" charset="0"/>
            </a:rPr>
            <a:t>2 этап</a:t>
          </a:r>
          <a:endParaRPr lang="ru-RU" sz="1800" kern="1200" dirty="0">
            <a:latin typeface="Arial Black" panose="020B0A040201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 Black" panose="020B0A04020102020204" pitchFamily="34" charset="0"/>
            </a:rPr>
            <a:t>Развитие умения самостоятельно исполнять ранее выученные  композиции, упражнения</a:t>
          </a:r>
          <a:endParaRPr lang="ru-RU" sz="1400" kern="1200" dirty="0">
            <a:latin typeface="Arial Black" panose="020B0A04020102020204" pitchFamily="34" charset="0"/>
          </a:endParaRPr>
        </a:p>
      </dsp:txBody>
      <dsp:txXfrm rot="10800000">
        <a:off x="3312840" y="2925674"/>
        <a:ext cx="2338871" cy="2652443"/>
      </dsp:txXfrm>
    </dsp:sp>
    <dsp:sp modelId="{EDEC2C55-2400-4A70-A2A2-72470E5A2E17}">
      <dsp:nvSpPr>
        <dsp:cNvPr id="0" name=""/>
        <dsp:cNvSpPr/>
      </dsp:nvSpPr>
      <dsp:spPr>
        <a:xfrm>
          <a:off x="6174897" y="346461"/>
          <a:ext cx="2280022" cy="21951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61A85-DA22-439F-94FC-B1A690F94B19}">
      <dsp:nvSpPr>
        <dsp:cNvPr id="0" name=""/>
        <dsp:cNvSpPr/>
      </dsp:nvSpPr>
      <dsp:spPr>
        <a:xfrm rot="10800000">
          <a:off x="6147783" y="2925674"/>
          <a:ext cx="2492155" cy="272908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anose="020B0A04020102020204" pitchFamily="34" charset="0"/>
            </a:rPr>
            <a:t>3 этап</a:t>
          </a:r>
          <a:endParaRPr lang="ru-RU" sz="1800" kern="1200" dirty="0">
            <a:latin typeface="Arial Black" panose="020B0A040201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 Black" panose="020B0A04020102020204" pitchFamily="34" charset="0"/>
            </a:rPr>
            <a:t>Подведение детей к творческой импровизации, развитие способности к самовыражению в движении под музыку</a:t>
          </a:r>
          <a:endParaRPr lang="ru-RU" sz="1400" kern="1200" dirty="0">
            <a:latin typeface="Arial Black" panose="020B0A04020102020204" pitchFamily="34" charset="0"/>
          </a:endParaRPr>
        </a:p>
      </dsp:txBody>
      <dsp:txXfrm rot="10800000">
        <a:off x="6224425" y="2925674"/>
        <a:ext cx="2338871" cy="2652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81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06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323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904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097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81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331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42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68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86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36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94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42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70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20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22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C1499-BFB5-471A-A346-0F585E1543D8}" type="datetimeFigureOut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B5D7341-55FC-43DD-A176-15562F0E9EF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61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980728"/>
            <a:ext cx="7824587" cy="355892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en-US" sz="3200" dirty="0" smtClean="0"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3200" dirty="0">
                <a:latin typeface="Arial Black" panose="020B0A04020102020204" pitchFamily="34" charset="0"/>
                <a:cs typeface="Aharoni" panose="02010803020104030203" pitchFamily="2" charset="-79"/>
              </a:rPr>
              <a:t>«Коммуникативные танцы-игры, как </a:t>
            </a:r>
            <a:r>
              <a:rPr lang="ru-RU" sz="32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средство развития музыкально-ритмических навыков детей дошкольного возраста»</a:t>
            </a:r>
            <a:r>
              <a:rPr lang="ru-RU" sz="3200" dirty="0" smtClean="0"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 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2771800" y="4293096"/>
            <a:ext cx="5785908" cy="1224136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/>
              <a:t>							</a:t>
            </a:r>
            <a:r>
              <a:rPr lang="ru-RU" sz="1600" dirty="0" smtClean="0">
                <a:latin typeface="Arial Black" panose="020B0A04020102020204" pitchFamily="34" charset="0"/>
              </a:rPr>
              <a:t>	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Разработала:	музыкальный руководитель                высшей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квалификационной категории 		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Елхова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Ольга Михайловна</a:t>
            </a:r>
            <a:r>
              <a:rPr lang="ru-RU" sz="1600" dirty="0" smtClean="0"/>
              <a:t>	 </a:t>
            </a:r>
            <a:endParaRPr lang="ru-RU" sz="1600" dirty="0"/>
          </a:p>
        </p:txBody>
      </p:sp>
      <p:sp>
        <p:nvSpPr>
          <p:cNvPr id="4" name="Подзаголовок 9"/>
          <p:cNvSpPr txBox="1">
            <a:spLocks/>
          </p:cNvSpPr>
          <p:nvPr/>
        </p:nvSpPr>
        <p:spPr>
          <a:xfrm>
            <a:off x="2555776" y="5774731"/>
            <a:ext cx="4248472" cy="8640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							</a:t>
            </a:r>
            <a:r>
              <a:rPr lang="ru-RU" sz="1600" dirty="0" smtClean="0">
                <a:latin typeface="Arial Black" panose="020B0A04020102020204" pitchFamily="34" charset="0"/>
              </a:rPr>
              <a:t>	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г. Дзержинск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   Нижегородской обл.</a:t>
            </a:r>
            <a:r>
              <a:rPr lang="ru-RU" sz="1600" dirty="0" smtClean="0"/>
              <a:t>	 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2" y="116632"/>
            <a:ext cx="1489956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:\приложения\Схемы перестроения\03 парами, лицом в круг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17687" y="601487"/>
            <a:ext cx="2334233" cy="247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Temp\Rar$DIa0.823\IMG_20210121_084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6382" y="332656"/>
            <a:ext cx="4411763" cy="285467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2" y="3609863"/>
            <a:ext cx="4469589" cy="28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09863"/>
            <a:ext cx="385765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emp\Rar$DRa0.203\20210129_105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76672"/>
            <a:ext cx="2406293" cy="227459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7" name="Picture 3" descr="C:\Temp\Rar$DIa0.142\20210128_094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191789" cy="3209317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pic>
        <p:nvPicPr>
          <p:cNvPr id="1028" name="Picture 4" descr="C:\Temp\Rar$DIa0.618\20210128_094301.jpg"/>
          <p:cNvPicPr>
            <a:picLocks noChangeAspect="1" noChangeArrowheads="1"/>
          </p:cNvPicPr>
          <p:nvPr/>
        </p:nvPicPr>
        <p:blipFill rotWithShape="1">
          <a:blip r:embed="rId4" cstate="print"/>
          <a:srcRect t="15833"/>
          <a:stretch/>
        </p:blipFill>
        <p:spPr bwMode="auto">
          <a:xfrm>
            <a:off x="4283968" y="3666375"/>
            <a:ext cx="4645749" cy="30487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9" name="Picture 5" descr="C:\Temp\Rar$DIa0.857\20210128_094237.jpg"/>
          <p:cNvPicPr>
            <a:picLocks noChangeAspect="1" noChangeArrowheads="1"/>
          </p:cNvPicPr>
          <p:nvPr/>
        </p:nvPicPr>
        <p:blipFill rotWithShape="1">
          <a:blip r:embed="rId5" cstate="print"/>
          <a:srcRect l="12960" t="23680" r="5427" b="15848"/>
          <a:stretch/>
        </p:blipFill>
        <p:spPr bwMode="auto">
          <a:xfrm>
            <a:off x="467544" y="3666375"/>
            <a:ext cx="3395990" cy="29309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mp\Rar$DIa0.595\20210129_105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74540"/>
            <a:ext cx="3230697" cy="2507792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1" name="Picture 3" descr="C:\Temp\Rar$DIa0.161\20210128_100349.jpg"/>
          <p:cNvPicPr>
            <a:picLocks noChangeAspect="1" noChangeArrowheads="1"/>
          </p:cNvPicPr>
          <p:nvPr/>
        </p:nvPicPr>
        <p:blipFill rotWithShape="1">
          <a:blip r:embed="rId3" cstate="print"/>
          <a:srcRect t="27429" b="11812"/>
          <a:stretch/>
        </p:blipFill>
        <p:spPr bwMode="auto">
          <a:xfrm>
            <a:off x="4979942" y="366836"/>
            <a:ext cx="3989070" cy="29232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055" name="Picture 7" descr="C:\Temp\Rar$DIa0.902\20210126_085229.jpg"/>
          <p:cNvPicPr>
            <a:picLocks noChangeAspect="1" noChangeArrowheads="1"/>
          </p:cNvPicPr>
          <p:nvPr/>
        </p:nvPicPr>
        <p:blipFill rotWithShape="1">
          <a:blip r:embed="rId4" cstate="print"/>
          <a:srcRect l="11108" t="4687"/>
          <a:stretch/>
        </p:blipFill>
        <p:spPr bwMode="auto">
          <a:xfrm>
            <a:off x="397109" y="3691702"/>
            <a:ext cx="4053211" cy="294176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056" name="Picture 8" descr="C:\Temp\Rar$DIa0.488\20210128_100158.jpg"/>
          <p:cNvPicPr>
            <a:picLocks noChangeAspect="1" noChangeArrowheads="1"/>
          </p:cNvPicPr>
          <p:nvPr/>
        </p:nvPicPr>
        <p:blipFill rotWithShape="1">
          <a:blip r:embed="rId5" cstate="print"/>
          <a:srcRect t="26469" r="4315" b="-1"/>
          <a:stretch/>
        </p:blipFill>
        <p:spPr bwMode="auto">
          <a:xfrm>
            <a:off x="4845044" y="3691702"/>
            <a:ext cx="4123968" cy="29497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:\приложения\Схемы перестроения\03 парами, лицом в круг.jpg"/>
          <p:cNvPicPr>
            <a:picLocks noChangeAspect="1" noChangeArrowheads="1"/>
          </p:cNvPicPr>
          <p:nvPr/>
        </p:nvPicPr>
        <p:blipFill rotWithShape="1">
          <a:blip r:embed="rId2" cstate="email"/>
          <a:srcRect t="6278" b="10016"/>
          <a:stretch/>
        </p:blipFill>
        <p:spPr bwMode="auto">
          <a:xfrm>
            <a:off x="747688" y="1988840"/>
            <a:ext cx="2314500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M:\приложения\Схемы перестроения\06 парами по асему залу.jpg"/>
          <p:cNvPicPr>
            <a:picLocks noChangeAspect="1" noChangeArrowheads="1"/>
          </p:cNvPicPr>
          <p:nvPr/>
        </p:nvPicPr>
        <p:blipFill rotWithShape="1">
          <a:blip r:embed="rId3" cstate="email"/>
          <a:srcRect b="13024"/>
          <a:stretch/>
        </p:blipFill>
        <p:spPr bwMode="auto">
          <a:xfrm>
            <a:off x="3390455" y="404664"/>
            <a:ext cx="2376264" cy="2756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M:\приложения\Схемы перестроения\01  парами по кругу.jpg"/>
          <p:cNvPicPr>
            <a:picLocks noChangeAspect="1" noChangeArrowheads="1"/>
          </p:cNvPicPr>
          <p:nvPr/>
        </p:nvPicPr>
        <p:blipFill rotWithShape="1">
          <a:blip r:embed="rId4" cstate="email"/>
          <a:srcRect t="4200" b="7601"/>
          <a:stretch/>
        </p:blipFill>
        <p:spPr bwMode="auto">
          <a:xfrm>
            <a:off x="6314565" y="3573016"/>
            <a:ext cx="2412944" cy="2838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M:\приложения\Схемы перестроения\13.jpg"/>
          <p:cNvPicPr>
            <a:picLocks noChangeAspect="1" noChangeArrowheads="1"/>
          </p:cNvPicPr>
          <p:nvPr/>
        </p:nvPicPr>
        <p:blipFill rotWithShape="1">
          <a:blip r:embed="rId5" cstate="email"/>
          <a:srcRect t="4687" b="6265"/>
          <a:stretch/>
        </p:blipFill>
        <p:spPr bwMode="auto">
          <a:xfrm>
            <a:off x="6423253" y="404664"/>
            <a:ext cx="2304256" cy="2736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M:\приложения\Схемы перестроения\кружение в парах по кругу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90456" y="3574052"/>
            <a:ext cx="2376264" cy="2837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30771660"/>
              </p:ext>
            </p:extLst>
          </p:nvPr>
        </p:nvGraphicFramePr>
        <p:xfrm>
          <a:off x="357158" y="0"/>
          <a:ext cx="850112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6307928"/>
              </p:ext>
            </p:extLst>
          </p:nvPr>
        </p:nvGraphicFramePr>
        <p:xfrm>
          <a:off x="571472" y="285728"/>
          <a:ext cx="8072494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71802" y="353393"/>
            <a:ext cx="285752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ТВОРЧЕСТВО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3247" y="1612468"/>
            <a:ext cx="171451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Игры-превращения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6380" y="1353305"/>
            <a:ext cx="1643074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Моделирова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ние танца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(композиция танца)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12269" y="2701345"/>
            <a:ext cx="1607355" cy="906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Творческая импровизация в фиксированных танцах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681" y="1305156"/>
            <a:ext cx="150019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Двигатель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ные этюды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(игровые образные)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97739" y="469301"/>
            <a:ext cx="212884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Танцевальное творчество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745" y="521068"/>
            <a:ext cx="212884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Дотанцевальное творчество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31245" y="1500174"/>
            <a:ext cx="142876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Ритмическая гимнастика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9136" y="3253812"/>
            <a:ext cx="142876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Двигательные этюды (сюжетные)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6040" y="2386641"/>
            <a:ext cx="142876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Ситуатив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ные этюды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71559" y="5472803"/>
            <a:ext cx="1440883" cy="850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Танцевальные творческие импровизации, этюды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25514" y="4285939"/>
            <a:ext cx="1500198" cy="853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Творческая импровизация в свободных плясках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88594" y="2696760"/>
            <a:ext cx="1863585" cy="1196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Постановоч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ные танцы с зафиксированными движениями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62161" y="1571612"/>
            <a:ext cx="150019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Творческие композиции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6171" y="6154604"/>
            <a:ext cx="142876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Black" panose="020B0A04020102020204" pitchFamily="34" charset="0"/>
              </a:rPr>
              <a:t>Тренинго</a:t>
            </a:r>
          </a:p>
          <a:p>
            <a:pPr algn="ctr"/>
            <a:r>
              <a:rPr lang="ru-RU" sz="1400" b="1" dirty="0" smtClean="0">
                <a:latin typeface="Arial Black" panose="020B0A04020102020204" pitchFamily="34" charset="0"/>
              </a:rPr>
              <a:t>вые этюды</a:t>
            </a:r>
            <a:endParaRPr lang="ru-RU" sz="14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0259" y="4116582"/>
            <a:ext cx="1429206" cy="693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Двигательные этюды (несюжетные)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1114" y="5015918"/>
            <a:ext cx="1532765" cy="913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Этюды по абиотическим факторам по принципу контраста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02644" y="4027359"/>
            <a:ext cx="178595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Образные композиции «Юмор, шутка»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60476" y="3786190"/>
            <a:ext cx="1856013" cy="999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 Black" panose="020B0A04020102020204" pitchFamily="34" charset="0"/>
              </a:rPr>
              <a:t>Творческие</a:t>
            </a:r>
            <a:r>
              <a:rPr lang="ru-RU" sz="2000" dirty="0" smtClean="0"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latin typeface="Arial Black" panose="020B0A04020102020204" pitchFamily="34" charset="0"/>
              </a:rPr>
              <a:t>композиции физкультурной направленности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54685" y="2701345"/>
            <a:ext cx="1571636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«Настроение в музыке и пластике»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rot="10800000">
            <a:off x="2591382" y="693493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937376" y="693493"/>
            <a:ext cx="490542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 flipV="1">
            <a:off x="755764" y="1082691"/>
            <a:ext cx="714380" cy="1428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6200000" flipH="1">
            <a:off x="1958975" y="1124018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575294" y="1062549"/>
            <a:ext cx="1210888" cy="4488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6286512" y="1000548"/>
            <a:ext cx="702397" cy="3527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989041" y="1021134"/>
            <a:ext cx="513588" cy="5151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8132579" y="3928841"/>
            <a:ext cx="1" cy="3217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endCxn id="13" idx="0"/>
          </p:cNvCxnSpPr>
          <p:nvPr/>
        </p:nvCxnSpPr>
        <p:spPr>
          <a:xfrm>
            <a:off x="8175613" y="5167570"/>
            <a:ext cx="16388" cy="3052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7188594" y="4625750"/>
            <a:ext cx="237689" cy="5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961595" y="3855245"/>
            <a:ext cx="9874" cy="3059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5400000">
            <a:off x="886196" y="4924436"/>
            <a:ext cx="214314" cy="95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>
            <a:off x="897705" y="6032084"/>
            <a:ext cx="214314" cy="95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endCxn id="23" idx="0"/>
          </p:cNvCxnSpPr>
          <p:nvPr/>
        </p:nvCxnSpPr>
        <p:spPr>
          <a:xfrm flipH="1">
            <a:off x="4240503" y="2367858"/>
            <a:ext cx="9524" cy="3334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4237670" y="3500438"/>
            <a:ext cx="9623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990477" y="2110700"/>
            <a:ext cx="9623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978968" y="2973702"/>
            <a:ext cx="9623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endCxn id="21" idx="0"/>
          </p:cNvCxnSpPr>
          <p:nvPr/>
        </p:nvCxnSpPr>
        <p:spPr>
          <a:xfrm>
            <a:off x="6278016" y="3596200"/>
            <a:ext cx="17603" cy="4311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V="1">
            <a:off x="5143504" y="4344837"/>
            <a:ext cx="268765" cy="59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>
            <a:off x="7247337" y="1021134"/>
            <a:ext cx="201935" cy="16756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flipH="1">
            <a:off x="6929454" y="1062549"/>
            <a:ext cx="188621" cy="1606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51705252"/>
              </p:ext>
            </p:extLst>
          </p:nvPr>
        </p:nvGraphicFramePr>
        <p:xfrm>
          <a:off x="214282" y="214290"/>
          <a:ext cx="8715436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3264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Динамические  импровизации</a:t>
            </a:r>
            <a:r>
              <a:rPr lang="ru-RU" sz="1400" dirty="0" smtClean="0">
                <a:latin typeface="Arial Black" panose="020B0A04020102020204" pitchFamily="34" charset="0"/>
              </a:rPr>
              <a:t/>
            </a:r>
            <a:br>
              <a:rPr lang="ru-RU" sz="1400" dirty="0" smtClean="0">
                <a:latin typeface="Arial Black" panose="020B0A04020102020204" pitchFamily="34" charset="0"/>
              </a:rPr>
            </a:br>
            <a:r>
              <a:rPr lang="ru-RU" sz="1400" dirty="0" smtClean="0">
                <a:latin typeface="Arial Black" panose="020B0A04020102020204" pitchFamily="34" charset="0"/>
              </a:rPr>
              <a:t>Внедрение этого раздела происходит в игровой форме, игры проводятся постоянно и неоднократно повторяются.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66175365"/>
              </p:ext>
            </p:extLst>
          </p:nvPr>
        </p:nvGraphicFramePr>
        <p:xfrm>
          <a:off x="443588" y="980728"/>
          <a:ext cx="8501122" cy="5246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523"/>
            <a:ext cx="8229600" cy="746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Танцевальное творчество</a:t>
            </a:r>
            <a:endParaRPr lang="ru-RU"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00484722"/>
              </p:ext>
            </p:extLst>
          </p:nvPr>
        </p:nvGraphicFramePr>
        <p:xfrm>
          <a:off x="224626" y="778280"/>
          <a:ext cx="8715436" cy="560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135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 внедрением ФГОС ДО в образовательный процесс на смену традиционным методам приходят такие методы обучения и воспитания, которые направлены на всестороннее развитие личности ребёнка.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Picture 4" descr="5661579ba1e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88224" y="4797152"/>
            <a:ext cx="2056963" cy="1744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1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528955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Коммуникативные </a:t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smtClean="0">
                <a:latin typeface="Arial Black" panose="020B0A04020102020204" pitchFamily="34" charset="0"/>
              </a:rPr>
              <a:t>танцы-игры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22144"/>
            <a:ext cx="407196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414457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357166"/>
            <a:ext cx="8715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778673"/>
            <a:ext cx="8246150" cy="4655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Во-первых, ребята активизировались на музыкальных занятиях и игровой процесс увлекает их.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-Дети стали более активны и раскрепощены в танцах, в их действиях постепенно исчезают страх и неуверенность.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 удовольствием танцуют в свободное время, они мотивированы на достижение результата в исполнительстве;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Во-вторых, новизна и актуальность игровой технологии определяется социальной значимостью проблемы воспитания активной творческой личности.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В-третьих, игровая технология позволяет мне проявлять свои творческие способности и индивидуальный подход в воспитании у дошкольников устойчивого интереса на музыкальных занятиях. 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644" y="335741"/>
            <a:ext cx="7454062" cy="155966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100" b="1" dirty="0"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Почему же я использую </a:t>
            </a:r>
            <a:br>
              <a:rPr lang="ru-RU" sz="3100" b="1" dirty="0"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3100" b="1" dirty="0"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коммуникативные танцы –игры </a:t>
            </a:r>
            <a:br>
              <a:rPr lang="ru-RU" sz="3100" b="1" dirty="0"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3100" b="1" dirty="0"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 в своей работе с дошкольниками?</a:t>
            </a:r>
            <a:r>
              <a:rPr lang="ru-RU" b="1" dirty="0"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ru-RU" b="1" dirty="0">
                <a:latin typeface="Arial Black" panose="020B0A04020102020204" pitchFamily="34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6589199" cy="128089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Список используемой литературы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43608" y="901093"/>
            <a:ext cx="8028384" cy="5956907"/>
          </a:xfrm>
        </p:spPr>
        <p:txBody>
          <a:bodyPr>
            <a:normAutofit fontScale="25000" lnSpcReduction="20000"/>
          </a:bodyPr>
          <a:lstStyle/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1.Кононова Н.Г «Музыкально-дидактические игры для дошкольников : </a:t>
            </a:r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sz="56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из </a:t>
            </a:r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опыта работы музыкального руководителя». - М. «Просвещение».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2. Комиссарова Л.Н; Костина Э.П « Наглядные средства в  музыкальном воспитании дошкольников». - М. «Просвещение».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3.Ветлугина Н.А «Музыкально-дидактические игры» (развивают чувственное восприятие музыки). М. Изд-во Акад. </a:t>
            </a:r>
            <a:r>
              <a:rPr lang="ru-RU" sz="5600" dirty="0" err="1">
                <a:latin typeface="Arial Black" panose="020B0A04020102020204" pitchFamily="34" charset="0"/>
                <a:cs typeface="Aharoni" panose="02010803020104030203" pitchFamily="2" charset="-79"/>
              </a:rPr>
              <a:t>пед</a:t>
            </a:r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 наук.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4.Ветлугина Н.А «Развитие музыкальных способностей дошкольников в процессе музыкальных игр». - М. Изд-во Акад. </a:t>
            </a:r>
            <a:r>
              <a:rPr lang="ru-RU" sz="5600" dirty="0" err="1">
                <a:latin typeface="Arial Black" panose="020B0A04020102020204" pitchFamily="34" charset="0"/>
                <a:cs typeface="Aharoni" panose="02010803020104030203" pitchFamily="2" charset="-79"/>
              </a:rPr>
              <a:t>пед</a:t>
            </a:r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 наук. 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5. «Педагогическая технология развития музыкально-художественного восприятия» Гогоберидзе А.Г. ,  </a:t>
            </a:r>
            <a:r>
              <a:rPr lang="ru-RU" sz="5600" dirty="0" err="1">
                <a:latin typeface="Arial Black" panose="020B0A04020102020204" pitchFamily="34" charset="0"/>
                <a:cs typeface="Aharoni" panose="02010803020104030203" pitchFamily="2" charset="-79"/>
              </a:rPr>
              <a:t>Деркунская</a:t>
            </a:r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 В.А. - М. </a:t>
            </a:r>
            <a:r>
              <a:rPr lang="ru-RU" sz="5600" dirty="0" err="1">
                <a:latin typeface="Arial Black" panose="020B0A04020102020204" pitchFamily="34" charset="0"/>
                <a:cs typeface="Aharoni" panose="02010803020104030203" pitchFamily="2" charset="-79"/>
              </a:rPr>
              <a:t>Изд.центр</a:t>
            </a:r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 «Академия».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6. Крашенинникова Н.Б. , Макарова И.А. «Педагогическая технология социально-эмоционального развития дошкольников средствами музыки».-Нн,2014.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7. </a:t>
            </a:r>
            <a:r>
              <a:rPr lang="ru-RU" sz="5600" dirty="0" err="1">
                <a:latin typeface="Arial Black" panose="020B0A04020102020204" pitchFamily="34" charset="0"/>
                <a:cs typeface="Aharoni" panose="02010803020104030203" pitchFamily="2" charset="-79"/>
              </a:rPr>
              <a:t>Радынова</a:t>
            </a:r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 О.П. пособие « Музыкальное воспитание дошкольников» 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8. Е.В. Горшкова «От жеста к танцу» ( методика и конспекты занятий по развитию у детей 5-7 лет творчества в танце)  Москва Издательство «Гном и Д» 2002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9. Е.В. Горшкова « От жеста к танцу» (словарь пантомимических и танцевальных движений) Москва Издательство « Гном и Д» 2003 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10. А.И. Буренина « Ритмическая </a:t>
            </a:r>
            <a:r>
              <a:rPr lang="ru-RU" sz="5600" dirty="0" err="1">
                <a:latin typeface="Arial Black" panose="020B0A04020102020204" pitchFamily="34" charset="0"/>
                <a:cs typeface="Aharoni" panose="02010803020104030203" pitchFamily="2" charset="-79"/>
              </a:rPr>
              <a:t>мозайка</a:t>
            </a:r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» программа по ритмике и пластике для детей»  </a:t>
            </a:r>
          </a:p>
          <a:p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11. Коммуникативные танцы-</a:t>
            </a:r>
            <a:r>
              <a:rPr lang="ru-RU" sz="5600" dirty="0" err="1">
                <a:latin typeface="Arial Black" panose="020B0A04020102020204" pitchFamily="34" charset="0"/>
                <a:cs typeface="Aharoni" panose="02010803020104030203" pitchFamily="2" charset="-79"/>
              </a:rPr>
              <a:t>игрыдля</a:t>
            </a:r>
            <a:r>
              <a:rPr lang="ru-RU" sz="5600" dirty="0">
                <a:latin typeface="Arial Black" panose="020B0A04020102020204" pitchFamily="34" charset="0"/>
                <a:cs typeface="Aharoni" panose="02010803020104030203" pitchFamily="2" charset="-79"/>
              </a:rPr>
              <a:t> детей (учебное пособие) « Музыкальная палитра» Санкт-Петербург-2004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464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132856"/>
            <a:ext cx="5976664" cy="43494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87624" y="332656"/>
            <a:ext cx="8464193" cy="2304256"/>
          </a:xfrm>
        </p:spPr>
        <p:txBody>
          <a:bodyPr>
            <a:norm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 за внимание!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6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661579ba1e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333354">
            <a:off x="6928383" y="4874418"/>
            <a:ext cx="1972566" cy="167268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75656" y="980728"/>
            <a:ext cx="734481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rial Black" panose="020B0A04020102020204" pitchFamily="34" charset="0"/>
                <a:cs typeface="Times New Roman" pitchFamily="18" charset="0"/>
              </a:rPr>
              <a:t>Цель : 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  </a:t>
            </a:r>
            <a:r>
              <a:rPr lang="ru-RU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Способствовать развитию музыкально-ритмических  навыков  детей дошкольного возраста.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5661579ba1e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904" y="5993543"/>
            <a:ext cx="2304256" cy="861168"/>
          </a:xfrm>
          <a:prstGeom prst="rect">
            <a:avLst/>
          </a:prstGeo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115616" y="28002"/>
            <a:ext cx="7884368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адачи: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Развивать музыкальные и творческие способности детей в музыкально-ритмической деятельности, посредством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коммуникативных танцев-игр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исходя из возрастных и индивидуальных возможностей каждого ребёнка.  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Способствовать развитию у детей интереса к музыкальному творчеству, повысить интерес в усвоении музыкально-ритмических движений.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Сохранить и укрепить физическое и психическое здоровье.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осанку, гигиенические навыки.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музыкальную предметно-развивающую среду в группах с учетом  музыкально игровых технологий. 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Побуждать к самостоятельным действиям (играм) за рамками музыкальных занятий. 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положительное отношение ребёнка к окружающему миру, к своей семье, сверстникам, саму себе. . 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805223" cy="12808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</a:rPr>
              <a:t>Для реализации поставленных задач необходимы следующие условия: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989238"/>
              </p:ext>
            </p:extLst>
          </p:nvPr>
        </p:nvGraphicFramePr>
        <p:xfrm>
          <a:off x="647056" y="1340768"/>
          <a:ext cx="8496944" cy="4997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404" y="404664"/>
            <a:ext cx="6589199" cy="128089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Структура программы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340768"/>
            <a:ext cx="7490792" cy="4896544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 smtClean="0">
                <a:latin typeface="Arial Black" panose="020B0A04020102020204" pitchFamily="34" charset="0"/>
              </a:rPr>
              <a:t>Партерная гимнастика (основные упражнения, образные подготовительные).</a:t>
            </a:r>
          </a:p>
          <a:p>
            <a:r>
              <a:rPr lang="ru-RU" sz="2600" dirty="0" smtClean="0">
                <a:latin typeface="Arial Black" panose="020B0A04020102020204" pitchFamily="34" charset="0"/>
              </a:rPr>
              <a:t>Танцы (народные, детские бальные, индивидуальные, ).</a:t>
            </a:r>
          </a:p>
          <a:p>
            <a:r>
              <a:rPr lang="ru-RU" sz="2600" dirty="0" smtClean="0">
                <a:latin typeface="Arial Black" panose="020B0A04020102020204" pitchFamily="34" charset="0"/>
              </a:rPr>
              <a:t>Танцевальное творчество (инсценировка песен, хороводов, танцевальные композиции, этюды сюжетные, несюжетные, ситуативные этюды, игры-превращения.</a:t>
            </a:r>
          </a:p>
          <a:p>
            <a:r>
              <a:rPr lang="ru-RU" sz="2600" dirty="0" smtClean="0">
                <a:latin typeface="Arial Black" panose="020B0A04020102020204" pitchFamily="34" charset="0"/>
              </a:rPr>
              <a:t>Танцевальный образ (мир игрушек, любимые персонажи мультфильмов, в мире сказок, путешествия).</a:t>
            </a:r>
          </a:p>
          <a:p>
            <a:r>
              <a:rPr lang="ru-RU" sz="2600" dirty="0" smtClean="0">
                <a:latin typeface="Arial Black" panose="020B0A04020102020204" pitchFamily="34" charset="0"/>
              </a:rPr>
              <a:t>Слушаем и фантазируем (природа и животные, юмор и шутка, настроение в музыке и пластике).</a:t>
            </a:r>
          </a:p>
          <a:p>
            <a:endParaRPr lang="ru-RU" sz="2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64896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В музыкально-ритмической деятельности используются такие методы: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939762"/>
              </p:ext>
            </p:extLst>
          </p:nvPr>
        </p:nvGraphicFramePr>
        <p:xfrm>
          <a:off x="611560" y="1268760"/>
          <a:ext cx="8786874" cy="492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10800000" flipV="1">
            <a:off x="0" y="116632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Поговорочки</a:t>
            </a:r>
            <a:r>
              <a:rPr lang="ru-RU" sz="2800" b="1" dirty="0" smtClean="0"/>
              <a:t> к музыкально - ритмическим движениям.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80728"/>
            <a:ext cx="280831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ШАГ ПОЛЬКИ</a:t>
            </a: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Все девчонки и мальчишки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Очень рады поплясать.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Скок − пробежка,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Скок − пробежка,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Будем польку танцевать.</a:t>
            </a:r>
            <a:r>
              <a:rPr lang="ru-RU" sz="1600" b="1" dirty="0" smtClean="0">
                <a:solidFill>
                  <a:srgbClr val="7030A0"/>
                </a:solidFill>
              </a:rPr>
              <a:t/>
            </a:r>
            <a:br>
              <a:rPr lang="ru-RU" sz="1600" b="1" dirty="0" smtClean="0">
                <a:solidFill>
                  <a:srgbClr val="7030A0"/>
                </a:solidFill>
              </a:rPr>
            </a:b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1143861"/>
            <a:ext cx="2627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ПОДСКОКИ</a:t>
            </a:r>
          </a:p>
          <a:p>
            <a:r>
              <a:rPr lang="ru-RU" sz="1600" dirty="0" smtClean="0">
                <a:latin typeface="Arial Black" panose="020B0A04020102020204" pitchFamily="34" charset="0"/>
              </a:rPr>
              <a:t/>
            </a:r>
            <a:br>
              <a:rPr lang="ru-RU" sz="1600" dirty="0" smtClean="0"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Скок, скок, скок, скок!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Вот какой у нас подскок!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Ножку дружно поднимаем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И носочек книзу тянем.</a:t>
            </a:r>
            <a:r>
              <a:rPr lang="ru-RU" sz="1600" b="1" dirty="0" smtClean="0">
                <a:solidFill>
                  <a:srgbClr val="7030A0"/>
                </a:solidFill>
              </a:rPr>
              <a:t/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980727"/>
            <a:ext cx="26642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>
              <a:latin typeface="Arial Black" panose="020B0A04020102020204" pitchFamily="34" charset="0"/>
            </a:endParaRPr>
          </a:p>
          <a:p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ПРУЖИНКА</a:t>
            </a:r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Ножки рядом мы поставим,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Танцевать мы их заставим,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Вниз − вверх, как пружинки,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Пляшут ножки − </a:t>
            </a:r>
            <a:r>
              <a:rPr lang="ru-RU" sz="1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балеринки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.</a:t>
            </a:r>
            <a:r>
              <a:rPr lang="ru-RU" sz="1600" b="1" dirty="0" smtClean="0">
                <a:solidFill>
                  <a:srgbClr val="7030A0"/>
                </a:solidFill>
              </a:rPr>
              <a:t/>
            </a:r>
            <a:br>
              <a:rPr lang="ru-RU" sz="1600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3573016"/>
            <a:ext cx="32403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КОВЫРЯЛОЧКА</a:t>
            </a:r>
          </a:p>
          <a:p>
            <a:endParaRPr lang="ru-RU" sz="1600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Ковырялочку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, ребята,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Я хочу вам показать.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Вы попробуйте за мною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Все движенья повторять</a:t>
            </a:r>
            <a:endParaRPr lang="ru-RU" sz="1600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Носок − пятка, </a:t>
            </a:r>
            <a:r>
              <a:rPr lang="ru-RU" sz="1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перетоп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,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Носок − пятка, </a:t>
            </a:r>
            <a:r>
              <a:rPr lang="ru-RU" sz="1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перетоп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.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Вот какие молодцы –</a:t>
            </a:r>
            <a:b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Мы танцоры удальцы!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9038"/>
            <a:ext cx="8086724" cy="11429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Моделирование танца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Picture 4" descr="M:\приложения\Схемы перестроения\кружение в парах по кругу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664" y="980728"/>
            <a:ext cx="2571768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Temp\Rar$DIa0.387\IMG_20210121_083253.jpg"/>
          <p:cNvPicPr>
            <a:picLocks noChangeAspect="1" noChangeArrowheads="1"/>
          </p:cNvPicPr>
          <p:nvPr/>
        </p:nvPicPr>
        <p:blipFill rotWithShape="1">
          <a:blip r:embed="rId3" cstate="print"/>
          <a:srcRect l="7905"/>
          <a:stretch/>
        </p:blipFill>
        <p:spPr bwMode="auto">
          <a:xfrm>
            <a:off x="467544" y="4079384"/>
            <a:ext cx="3510440" cy="2604436"/>
          </a:xfrm>
          <a:prstGeom prst="rect">
            <a:avLst/>
          </a:prstGeom>
          <a:noFill/>
        </p:spPr>
      </p:pic>
      <p:pic>
        <p:nvPicPr>
          <p:cNvPr id="1029" name="Picture 5" descr="C:\Temp\Rar$DIa0.005\20210126_084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8537" y="4079384"/>
            <a:ext cx="4289659" cy="2604436"/>
          </a:xfrm>
          <a:prstGeom prst="rect">
            <a:avLst/>
          </a:prstGeom>
          <a:noFill/>
        </p:spPr>
      </p:pic>
      <p:pic>
        <p:nvPicPr>
          <p:cNvPr id="3074" name="Picture 2" descr="C:\Temp\Rar$DIa0.029\20210128_0948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7432" y="838422"/>
            <a:ext cx="4386788" cy="30003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1380</TotalTime>
  <Words>945</Words>
  <Application>Microsoft Office PowerPoint</Application>
  <PresentationFormat>Экран (4:3)</PresentationFormat>
  <Paragraphs>157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Aharoni</vt:lpstr>
      <vt:lpstr>Arial</vt:lpstr>
      <vt:lpstr>Arial Black</vt:lpstr>
      <vt:lpstr>Calibri</vt:lpstr>
      <vt:lpstr>Century Gothic</vt:lpstr>
      <vt:lpstr>Times New Roman</vt:lpstr>
      <vt:lpstr>Wingdings 3</vt:lpstr>
      <vt:lpstr>Легкий дым</vt:lpstr>
      <vt:lpstr> «Коммуникативные танцы-игры, как средство развития музыкально-ритмических навыков детей дошкольного возраста»   </vt:lpstr>
      <vt:lpstr>Презентация PowerPoint</vt:lpstr>
      <vt:lpstr>Презентация PowerPoint</vt:lpstr>
      <vt:lpstr>Презентация PowerPoint</vt:lpstr>
      <vt:lpstr>Для реализации поставленных задач необходимы следующие условия:</vt:lpstr>
      <vt:lpstr>Структура программы</vt:lpstr>
      <vt:lpstr>В музыкально-ритмической деятельности используются такие методы:</vt:lpstr>
      <vt:lpstr>Презентация PowerPoint</vt:lpstr>
      <vt:lpstr>Моделирование танца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Динамические  импровизации Внедрение этого раздела происходит в игровой форме, игры проводятся постоянно и неоднократно повторяются.</vt:lpstr>
      <vt:lpstr>Танцевальное творчество</vt:lpstr>
      <vt:lpstr>Коммуникативные  танцы-игры</vt:lpstr>
      <vt:lpstr>Почему же я использую  коммуникативные танцы –игры   в своей работе с дошкольниками? </vt:lpstr>
      <vt:lpstr>Список используемой литературы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мастер-класса музыкального руководителя высшей квалификационной категории Квашенниковой Л.М. (в рамках областных курсов повышения квалификации музыкальных руководителей. ГОУДП</dc:title>
  <dc:creator>Леванидовна</dc:creator>
  <cp:lastModifiedBy>Татьяна</cp:lastModifiedBy>
  <cp:revision>185</cp:revision>
  <dcterms:created xsi:type="dcterms:W3CDTF">2011-02-16T15:01:24Z</dcterms:created>
  <dcterms:modified xsi:type="dcterms:W3CDTF">2021-02-16T20:31:32Z</dcterms:modified>
</cp:coreProperties>
</file>