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23"/>
  </p:notesMasterIdLst>
  <p:sldIdLst>
    <p:sldId id="261" r:id="rId4"/>
    <p:sldId id="259" r:id="rId5"/>
    <p:sldId id="263" r:id="rId6"/>
    <p:sldId id="267" r:id="rId7"/>
    <p:sldId id="303" r:id="rId8"/>
    <p:sldId id="304" r:id="rId9"/>
    <p:sldId id="305" r:id="rId10"/>
    <p:sldId id="266" r:id="rId11"/>
    <p:sldId id="269" r:id="rId12"/>
    <p:sldId id="271" r:id="rId13"/>
    <p:sldId id="273" r:id="rId14"/>
    <p:sldId id="275" r:id="rId15"/>
    <p:sldId id="277" r:id="rId16"/>
    <p:sldId id="296" r:id="rId17"/>
    <p:sldId id="287" r:id="rId18"/>
    <p:sldId id="302" r:id="rId19"/>
    <p:sldId id="285" r:id="rId20"/>
    <p:sldId id="306" r:id="rId21"/>
    <p:sldId id="30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4E7D1-C6B9-4156-B349-2F374FE24491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81658-63FF-48E9-9348-9C829C9C3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1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81658-63FF-48E9-9348-9C829C9C39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7020272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3CF8-D385-45E5-8999-45E2323705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CB1C-21C5-46A7-9689-0FE67A9E2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AD8F-DCEA-4920-8FE6-162E1CC38B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72FB-E461-46F4-B54C-18BB601C74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D1A2-9B21-4F5C-A8B8-618A4C7CD6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3061-0387-4A8C-AF1D-F654D79873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7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2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9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8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4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9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9AB2-7966-4EE1-A69E-6520EAF1F8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C5E3-CB72-4DF7-BAAE-97C0C8B62F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3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1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11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7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033A-1B90-4AC4-8462-C8BE1F0AEF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28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214E-BCCB-4092-B0AD-072E2CF0F2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90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2072-0032-4386-91B6-16B413E310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5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5E81-0729-43ED-93DC-07E87E9408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96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EEEB-A9AA-451B-B219-1B27E89F40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77072"/>
            <a:ext cx="694826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564904"/>
            <a:ext cx="69482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877C-CCB5-4C26-9FB8-20BAC374F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8E0D-E022-4949-A088-8D537F960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21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AEC0-0A18-4F05-9A01-D7D35711E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49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937C-D4FC-4474-9029-83C9EACF8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B5DC-F59B-402B-8869-093B7D5B4A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4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0EE-9494-4A4B-BDAF-E057A0F08B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76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8D92-1685-45DA-8756-B6C41E9E72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F96-D3A2-437D-9623-BE6384B41A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8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8864-8A04-41AD-BE80-31C3F81A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5794-6DDC-4EF9-AA5A-005916C9E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1EF9-D935-43CB-A777-EFED7A35D0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A1DB-F671-4BF1-962A-FF027529EB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55EE-CEEF-4C49-A8A6-9C33DF5359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76FE-44C5-4E02-B6A2-08CBA35CD3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3085-2660-49E7-AC0D-681F51263D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F65-8E4C-47FF-8D07-D75086B596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5D99-F0C0-45C5-8201-FA6D3C5F4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3C74-CBB0-45A5-8A97-01B3681FD1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07ED-4245-49FC-9E6E-1CE59D1F9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110B-AEDE-4BE2-8610-933665D80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2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98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17B6F-9F12-4E76-AADC-EB453937D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97B94-EFF8-48AA-B6AF-C36D160E1C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77933C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1C026-6110-4E47-82F4-1319025455F6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540060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Экологический проект на тему: «Огород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окне»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«Лебединое озеро»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• Исследовательский, творческий.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• Групповой, с привлечением родителей.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(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13.03.2023г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20.04.2023г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дети средней группы, родители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воспитанников,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группы.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проекта: Резникова Л. С.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Москвина А. С. 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244586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527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ЭТАП -деятельностный</a:t>
            </a:r>
            <a:endParaRPr lang="ru-RU" sz="3600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827584" y="1417638"/>
            <a:ext cx="8136904" cy="5323730"/>
          </a:xfrm>
        </p:spPr>
        <p:txBody>
          <a:bodyPr/>
          <a:lstStyle/>
          <a:p>
            <a:pPr eaLnBrk="1" hangingPunct="1">
              <a:buNone/>
            </a:pPr>
            <a:r>
              <a:rPr lang="ru-RU" sz="1600" b="1" dirty="0">
                <a:solidFill>
                  <a:srgbClr val="000000"/>
                </a:solidFill>
              </a:rPr>
              <a:t>        </a:t>
            </a:r>
            <a:r>
              <a:rPr lang="ru-RU" sz="1400" b="1" u="sng" dirty="0">
                <a:solidFill>
                  <a:schemeClr val="tx1"/>
                </a:solidFill>
              </a:rPr>
              <a:t>Содержание деятельности воспитателя и детей:</a:t>
            </a:r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рассматривание и сравнение семян (помидор, морковь, огурец, перец, кабачок, горох,  редис);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посадка: бобов, кабачков, бархатцев, </a:t>
            </a:r>
            <a:r>
              <a:rPr lang="ru-RU" sz="1400" dirty="0" smtClean="0">
                <a:solidFill>
                  <a:schemeClr val="tx1"/>
                </a:solidFill>
              </a:rPr>
              <a:t>редиса, </a:t>
            </a:r>
            <a:r>
              <a:rPr lang="ru-RU" sz="1400" dirty="0">
                <a:solidFill>
                  <a:schemeClr val="tx1"/>
                </a:solidFill>
              </a:rPr>
              <a:t>свеклы (коллективно;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посев:  шпинат.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исследовательская и практическая деятельность по изучению особенностей выращивания культурных насаждений: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подготовка почвы;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посадка;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установка на светлое место;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полив;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рыхление;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оформление огорода на окне;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наблюдение за первыми всходами и дальнейшим развитием;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ведение дневника наблюдения;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отражение результата в художественно - творческой деятельности;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чтение детской литературы про овощи;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отгадывание загадок про овощи;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дидактические игры: «Что сначала, а что потом?», «Собери из частей целое», «Чудесный мешочек» и др.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u="sng" dirty="0">
                <a:solidFill>
                  <a:schemeClr val="tx1"/>
                </a:solidFill>
              </a:rPr>
              <a:t>Работа с родителями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</a:t>
            </a:r>
            <a:r>
              <a:rPr lang="ru-RU" sz="1400" dirty="0" smtClean="0">
                <a:solidFill>
                  <a:schemeClr val="tx1"/>
                </a:solidFill>
              </a:rPr>
              <a:t>консультация </a:t>
            </a:r>
            <a:r>
              <a:rPr lang="ru-RU" sz="1400" dirty="0">
                <a:solidFill>
                  <a:schemeClr val="tx1"/>
                </a:solidFill>
              </a:rPr>
              <a:t>с родителями: «Для чего нужен «огород на окне»?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помощь родителей в оформлении «Мини – огорода»;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• посев семян дома вместе с детьми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666097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ЭТАП -завершающий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848600" cy="499745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b="1" u="sng" dirty="0">
                <a:solidFill>
                  <a:schemeClr val="tx1"/>
                </a:solidFill>
              </a:rPr>
              <a:t>Содержание деятельности воспитателя и детей: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u="sng" dirty="0">
                <a:solidFill>
                  <a:schemeClr val="tx1"/>
                </a:solidFill>
              </a:rPr>
              <a:t/>
            </a:r>
            <a:br>
              <a:rPr lang="ru-RU" b="1" u="sng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анализ полученных результатов;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оформление дневников наблюдений (бобы, свёкла, кабачок, бархатцы);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презентация проекта «Огород на окне».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600" b="1" u="sng" dirty="0">
                <a:solidFill>
                  <a:schemeClr val="tx1"/>
                </a:solidFill>
              </a:rPr>
              <a:t>Работа с родителями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Предложить родителям продолжать работу по ознакомлению с овощами с мая по август.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5311B4A-0058-4448-97BF-F7A05EB3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Совместная работа родителей (законных представителей) и детей дома по посеву семян для огорода на окне.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448272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5202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08" y="3861048"/>
            <a:ext cx="216309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7" y="-45203"/>
            <a:ext cx="8286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32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семян</a:t>
            </a:r>
            <a:endParaRPr lang="ru-RU" sz="32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917431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66" y="926813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49" y="3811420"/>
            <a:ext cx="3209919" cy="290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4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16097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3B6ED-A3D0-4AA8-ABFE-63F1FFF3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/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Посев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семян</a:t>
            </a:r>
            <a:endParaRPr lang="ru-RU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8" y="836712"/>
            <a:ext cx="3425353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2639452" cy="318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54837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85524"/>
            <a:ext cx="2375800" cy="298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7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1"/>
          <p:cNvSpPr>
            <a:spLocks noChangeArrowheads="1"/>
          </p:cNvSpPr>
          <p:nvPr/>
        </p:nvSpPr>
        <p:spPr bwMode="auto">
          <a:xfrm>
            <a:off x="467544" y="2738537"/>
            <a:ext cx="1867900" cy="4616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Изготовление табличек с картинками овощей и цветов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738536"/>
            <a:ext cx="1728191" cy="38965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Лепка  овощей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1" y="5877272"/>
            <a:ext cx="2716413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Дидактическая игра «Овощи-фрукты»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16" y="356126"/>
            <a:ext cx="2299948" cy="250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48" y="356127"/>
            <a:ext cx="2540172" cy="238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1"/>
            <a:ext cx="2880320" cy="244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9001"/>
            <a:ext cx="2880320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0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1" y="4036452"/>
            <a:ext cx="2304256" cy="25664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Дидактическая игра «Опиши овощ»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157192"/>
            <a:ext cx="3456384" cy="72008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Рисование овощей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1268760"/>
            <a:ext cx="2952328" cy="361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5"/>
            <a:ext cx="2664296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5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6285" y="5486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Уход и наблюдения за растениями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4862"/>
            <a:ext cx="2376264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12" y="1133455"/>
            <a:ext cx="2160240" cy="26757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40" y="1144863"/>
            <a:ext cx="2517744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3911" y="3550748"/>
            <a:ext cx="2115702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7714" y="3465412"/>
            <a:ext cx="2115703" cy="33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6285" y="5486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Огород на окне </a:t>
            </a:r>
            <a:r>
              <a:rPr lang="ru-RU" sz="3200" b="1" i="1" dirty="0" smtClean="0">
                <a:solidFill>
                  <a:srgbClr val="0070C0"/>
                </a:solidFill>
              </a:rPr>
              <a:t>«Лебединое озеро»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3455"/>
            <a:ext cx="7128792" cy="5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76470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Участие в акции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9480"/>
            <a:ext cx="3816424" cy="4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1357290" y="1484784"/>
            <a:ext cx="7358063" cy="475252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необходим воспитателям ДОУ для решения проблем по экологическому воспитанию детей с целью использования наиболее эффективных методов и приемов в работе.</a:t>
            </a:r>
          </a:p>
          <a:p>
            <a:pPr algn="ctr" eaLnBrk="1" hangingPunct="1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опроса детей и родителей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показали, что:</a:t>
            </a:r>
          </a:p>
          <a:p>
            <a:pPr algn="ctr" eaLnBrk="1" hangingPunct="1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знают, откуда появляются овощи;</a:t>
            </a:r>
          </a:p>
          <a:p>
            <a:pPr algn="ctr" eaLnBrk="1" hangingPunct="1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все дети знают, что такое огород; </a:t>
            </a:r>
          </a:p>
          <a:p>
            <a:pPr algn="ctr" eaLnBrk="1" hangingPunct="1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дети знают,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огороде растёт;</a:t>
            </a:r>
          </a:p>
          <a:p>
            <a:pPr algn="ctr" eaLnBrk="1" hangingPunct="1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все дети знают, что нужно для роста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536174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у детей и родителей, создание условий для познавательного развития детей через проектно – исследовательскую деятельность и организацию художественно-продуктивной творческой деятельности.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14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92696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b="1" dirty="0"/>
              <a:t>Образовательные:</a:t>
            </a:r>
          </a:p>
          <a:p>
            <a:r>
              <a:rPr lang="ru-RU" dirty="0"/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расширению знаний детей о культурных  растениях;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знакомство детей с особенностями выращивания культурных растений (перец, огурцы, бобовые, редис и др.);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обобщению представлений детей о необходимости света, тепла, влаги почвы для благоприятного роста растений;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способствовать развитию чувства ответственности за благополучное состояние растений (полив, взрыхление);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способствовать развитию наблюдательности, умения замечать изменения в росте растений, связывать их с условиями, в которых они находятся;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у детей.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уважение к труду, бережное отношение к его результатам;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у детей чувство любви к природе и бережное отношение к ней.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9269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u="sng" dirty="0"/>
          </a:p>
          <a:p>
            <a:endParaRPr lang="ru-RU" b="1" i="1" u="sng" dirty="0"/>
          </a:p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Предполагаемый результат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научатся сажать и ухаживать за культурными огородными растениями. Познакомятся с условиями их содержания.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Дети узнают особенности строения растения, узнают много интересного из жизни растений.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Опытным путем дети исследуют условия необходимые для роста культурных растений.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Дети научатся вести наблюдения.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Будет повышен интерес к совместной работе детей и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25174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926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u="sng" dirty="0"/>
          </a:p>
          <a:p>
            <a:endParaRPr lang="ru-RU" b="1" i="1" u="sng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5947661"/>
              </p:ext>
            </p:extLst>
          </p:nvPr>
        </p:nvGraphicFramePr>
        <p:xfrm>
          <a:off x="971600" y="1052735"/>
          <a:ext cx="7848872" cy="5073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3924436"/>
                <a:gridCol w="3924436"/>
              </a:tblGrid>
              <a:tr h="169114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знаем  об овощах?</a:t>
                      </a:r>
                      <a:endParaRPr lang="ru-RU" sz="3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«Они полезные» (Костя)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«Они вкусные» (Аня)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«Их выращивают» (Василиса)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9114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хотим узнать про овощи?</a:t>
                      </a:r>
                      <a:endParaRPr lang="ru-RU" sz="3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их выращивают?» (Катя)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«Где их можно выращивать?» (Маша)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надо ухаживать за растущими овощами» (Степа)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9114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мы это узнаем?</a:t>
                      </a:r>
                      <a:endParaRPr lang="ru-RU" sz="3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«Спросить у родителей»(Маша)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«Посмотреть в интернете» (Аня)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«Попросить рассказать воспитателя» (Кристина)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926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u="sng" dirty="0"/>
          </a:p>
          <a:p>
            <a:endParaRPr lang="ru-RU" b="1" i="1" u="sng" dirty="0"/>
          </a:p>
        </p:txBody>
      </p:sp>
      <p:sp>
        <p:nvSpPr>
          <p:cNvPr id="9" name="Овал 8"/>
          <p:cNvSpPr/>
          <p:nvPr/>
        </p:nvSpPr>
        <p:spPr>
          <a:xfrm>
            <a:off x="2987824" y="3062357"/>
            <a:ext cx="3672408" cy="16058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окне»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1401" y="-57648"/>
            <a:ext cx="3456384" cy="2819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– эстетическое развитие»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 овощей, рисование и раскрашивание овощей, изготовление табличек для мини – огорода, заполнение дневника наблюдений.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202" y="4484844"/>
            <a:ext cx="3203798" cy="23731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рассказа В.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«Бабушкин огород»,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народной сказки «Вершки и корешки», загадывание загадок об овощах,  проговаривание поговорок.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93" y="71485"/>
            <a:ext cx="3960440" cy="28017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 «Что такое огород и что на нём растёт»; «Что такое «Огород на окне»; «Какие растения можно вырастить на подоконнике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картинок овощей, наблюдение за растущими растениями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35507" y="4533860"/>
            <a:ext cx="3793135" cy="2346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овощ по описанию», «Угадай овощ по загадке», «Чудесный мешочек», «Вершки и корешки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«Что сначала, а что потом», «Собери из частей целое», «Овощи - фрукты».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448014">
            <a:off x="5326787" y="2800116"/>
            <a:ext cx="462244" cy="5034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627589">
            <a:off x="5515624" y="4192800"/>
            <a:ext cx="428012" cy="562619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471818">
            <a:off x="3345241" y="2941853"/>
            <a:ext cx="512338" cy="536413"/>
          </a:xfrm>
          <a:prstGeom prst="downArrow">
            <a:avLst>
              <a:gd name="adj1" fmla="val 50000"/>
              <a:gd name="adj2" fmla="val 613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496450">
            <a:off x="3282429" y="4143588"/>
            <a:ext cx="495313" cy="52754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РЕАЛИЗАЦИИ ПРОЕКТА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1428750" y="1500188"/>
            <a:ext cx="6929438" cy="1285875"/>
          </a:xfrm>
          <a:prstGeom prst="ribbon">
            <a:avLst>
              <a:gd name="adj1" fmla="val 23123"/>
              <a:gd name="adj2" fmla="val 6748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</a:rPr>
              <a:t>I этап – подготовительный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1428750" y="3000375"/>
            <a:ext cx="6929438" cy="1619250"/>
          </a:xfrm>
          <a:prstGeom prst="ribbon">
            <a:avLst>
              <a:gd name="adj1" fmla="val 23123"/>
              <a:gd name="adj2" fmla="val 6748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cs typeface="Calibri" pitchFamily="34" charset="0"/>
              </a:rPr>
              <a:t>II этап – основной </a:t>
            </a:r>
          </a:p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cs typeface="Calibri" pitchFamily="34" charset="0"/>
              </a:rPr>
              <a:t>( деятельностный) </a:t>
            </a:r>
          </a:p>
        </p:txBody>
      </p:sp>
      <p:sp>
        <p:nvSpPr>
          <p:cNvPr id="8" name="Лента лицом вниз 7"/>
          <p:cNvSpPr/>
          <p:nvPr/>
        </p:nvSpPr>
        <p:spPr>
          <a:xfrm>
            <a:off x="1643063" y="4929188"/>
            <a:ext cx="6929437" cy="1260475"/>
          </a:xfrm>
          <a:prstGeom prst="ribbon">
            <a:avLst>
              <a:gd name="adj1" fmla="val 23123"/>
              <a:gd name="adj2" fmla="val 67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</a:rPr>
              <a:t>III этап – завершающий</a:t>
            </a:r>
          </a:p>
        </p:txBody>
      </p:sp>
    </p:spTree>
    <p:extLst>
      <p:ext uri="{BB962C8B-B14F-4D97-AF65-F5344CB8AC3E}">
        <p14:creationId xmlns:p14="http://schemas.microsoft.com/office/powerpoint/2010/main" val="36761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ЭТАП -ПОДГОТОВИТЕЛЬНЫЙ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• определение темы;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 выявить цель и определить задачи;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 подборка материала (литература, наглядный материал, дидактические игры, муляжи овощей, семена для посадки);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 беседы с детьми «Что такое огород и что на нём растёт»; «Что такое «Огород на окне»; «Какие растения можно вырастить на </a:t>
            </a:r>
            <a:r>
              <a:rPr lang="ru-RU" sz="2000" dirty="0" smtClean="0">
                <a:solidFill>
                  <a:schemeClr val="tx1"/>
                </a:solidFill>
              </a:rPr>
              <a:t>подоконнике».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 работа с родителями – ознакомить с предстоящим проектом, сбор необходимого материала для создания огорода;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 подготовка семян.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og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ГОРОД+НА+подоконнике+-+копи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500</Words>
  <Application>Microsoft Office PowerPoint</Application>
  <PresentationFormat>Экран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Constantia</vt:lpstr>
      <vt:lpstr>Monotype Corsiva</vt:lpstr>
      <vt:lpstr>Times New Roman</vt:lpstr>
      <vt:lpstr>ovogi</vt:lpstr>
      <vt:lpstr>Тема1</vt:lpstr>
      <vt:lpstr>ОГОРОД+НА+подоконнике+-+копия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</vt:lpstr>
      <vt:lpstr>I ЭТАП -ПОДГОТОВИТЕЛЬНЫЙ</vt:lpstr>
      <vt:lpstr>II ЭТАП -деятельностный</vt:lpstr>
      <vt:lpstr>III ЭТАП -завершающий</vt:lpstr>
      <vt:lpstr>Совместная работа родителей (законных представителей) и детей дома по посеву семян для огорода на окне.</vt:lpstr>
      <vt:lpstr>Презентация PowerPoint</vt:lpstr>
      <vt:lpstr>Посев семян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Учетная запись Майкрософт</cp:lastModifiedBy>
  <cp:revision>96</cp:revision>
  <dcterms:created xsi:type="dcterms:W3CDTF">2019-05-11T10:54:20Z</dcterms:created>
  <dcterms:modified xsi:type="dcterms:W3CDTF">2023-04-15T14:20:41Z</dcterms:modified>
</cp:coreProperties>
</file>