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Дидактическая игра 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«Органы чувств»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Составила воспитатель</a:t>
            </a:r>
          </a:p>
          <a:p>
            <a:r>
              <a:rPr lang="ru-RU" dirty="0" smtClean="0">
                <a:latin typeface="Georgia" pitchFamily="18" charset="0"/>
              </a:rPr>
              <a:t>Москвина Алена Сергеевна</a:t>
            </a: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МБДОУ «Детский сад № 21» г.Дзержинск</a:t>
            </a:r>
          </a:p>
          <a:p>
            <a:r>
              <a:rPr lang="ru-RU" dirty="0" smtClean="0">
                <a:latin typeface="Georgia" pitchFamily="18" charset="0"/>
              </a:rPr>
              <a:t>2021 </a:t>
            </a:r>
            <a:r>
              <a:rPr lang="ru-RU" dirty="0" smtClean="0"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0" name="Picture 3" descr="C:\Users\admin\Desktop\для игры\Без имени-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5976664" cy="5976664"/>
          </a:xfrm>
          <a:prstGeom prst="rect">
            <a:avLst/>
          </a:prstGeom>
          <a:noFill/>
        </p:spPr>
      </p:pic>
      <p:pic>
        <p:nvPicPr>
          <p:cNvPr id="21" name="Picture 7" descr="C:\Users\admin\Desktop\для игры\Без имени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3600450" cy="3600450"/>
          </a:xfrm>
          <a:prstGeom prst="rect">
            <a:avLst/>
          </a:prstGeom>
          <a:noFill/>
        </p:spPr>
      </p:pic>
      <p:pic>
        <p:nvPicPr>
          <p:cNvPr id="22" name="Picture 6" descr="C:\Users\admin\Desktop\для игры\Без имени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836712"/>
            <a:ext cx="2644328" cy="2644328"/>
          </a:xfrm>
          <a:prstGeom prst="rect">
            <a:avLst/>
          </a:prstGeom>
          <a:noFill/>
        </p:spPr>
      </p:pic>
      <p:pic>
        <p:nvPicPr>
          <p:cNvPr id="23" name="Picture 8" descr="C:\Users\admin\Desktop\для игры\Без имени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44016"/>
            <a:ext cx="2996951" cy="2996952"/>
          </a:xfrm>
          <a:prstGeom prst="rect">
            <a:avLst/>
          </a:prstGeom>
          <a:noFill/>
        </p:spPr>
      </p:pic>
      <p:pic>
        <p:nvPicPr>
          <p:cNvPr id="24" name="Picture 4" descr="C:\Users\admin\Desktop\для игры\Без m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4664"/>
            <a:ext cx="3259137" cy="3259137"/>
          </a:xfrm>
          <a:prstGeom prst="rect">
            <a:avLst/>
          </a:prstGeom>
          <a:noFill/>
        </p:spPr>
      </p:pic>
      <p:pic>
        <p:nvPicPr>
          <p:cNvPr id="25" name="Picture 5" descr="C:\Users\admin\Desktop\для игры\Без имени- 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42088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Пользователь Windows</cp:lastModifiedBy>
  <cp:revision>15</cp:revision>
  <dcterms:created xsi:type="dcterms:W3CDTF">2014-03-17T05:50:21Z</dcterms:created>
  <dcterms:modified xsi:type="dcterms:W3CDTF">2021-04-13T07:58:40Z</dcterms:modified>
</cp:coreProperties>
</file>