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6ACD2-CA95-406A-B574-96AFC441FC8E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B29A4-A58E-456C-989A-5B467DB5E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B29A4-A58E-456C-989A-5B467DB5E5E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424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B29A4-A58E-456C-989A-5B467DB5E5E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384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B29A4-A58E-456C-989A-5B467DB5E5E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990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B29A4-A58E-456C-989A-5B467DB5E5E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96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1285860"/>
            <a:ext cx="3629028" cy="12858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с рабочего стола\ОСЕНЬ - 2020г\РАМКИ _ ОСЕНЬ\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-1"/>
            <a:ext cx="7416824" cy="6859801"/>
          </a:xfrm>
          <a:prstGeom prst="rect">
            <a:avLst/>
          </a:prstGeom>
          <a:noFill/>
        </p:spPr>
      </p:pic>
      <p:pic>
        <p:nvPicPr>
          <p:cNvPr id="6" name="Рисунок 5" descr="D:\с рабочего стола\ОСЕНЬ - 2020г\ОСЕНЬ\hello_html_m6347948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736" y="642919"/>
            <a:ext cx="5019470" cy="5388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1285860"/>
            <a:ext cx="3629028" cy="12858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с рабочего стола\ОСЕНЬ - 2020г\РАМКИ _ ОСЕНЬ\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-27161"/>
            <a:ext cx="8064896" cy="6859801"/>
          </a:xfrm>
          <a:prstGeom prst="rect">
            <a:avLst/>
          </a:prstGeom>
          <a:noFill/>
        </p:spPr>
      </p:pic>
      <p:pic>
        <p:nvPicPr>
          <p:cNvPr id="5" name="Рисунок 4" descr="D:\с рабочего стола\ОСЕНЬ - 2020г\ОСЕНЬ\4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688" y="404664"/>
            <a:ext cx="5451518" cy="559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1285860"/>
            <a:ext cx="3629028" cy="12858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с рабочего стола\ОСЕНЬ - 2020г\РАМКИ _ ОСЕНЬ\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-1"/>
            <a:ext cx="7704856" cy="6859801"/>
          </a:xfrm>
          <a:prstGeom prst="rect">
            <a:avLst/>
          </a:prstGeom>
          <a:noFill/>
        </p:spPr>
      </p:pic>
      <p:pic>
        <p:nvPicPr>
          <p:cNvPr id="6" name="Рисунок 5" descr="D:\с рабочего стола\ОСЕНЬ - 2020г\ОСЕНЬ\6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7704" y="642918"/>
            <a:ext cx="5472608" cy="5522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1285860"/>
            <a:ext cx="3629028" cy="12858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с рабочего стола\ОСЕНЬ - 2020г\РАМКИ _ ОСЕНЬ\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-1"/>
            <a:ext cx="7704856" cy="6859801"/>
          </a:xfrm>
          <a:prstGeom prst="rect">
            <a:avLst/>
          </a:prstGeom>
          <a:noFill/>
        </p:spPr>
      </p:pic>
      <p:pic>
        <p:nvPicPr>
          <p:cNvPr id="5" name="Рисунок 4" descr="D:\с рабочего стола\ОСЕНЬ - 2020г\ОСЕНЬ\5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688" y="476672"/>
            <a:ext cx="5451518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</Words>
  <Application>Microsoft Office PowerPoint</Application>
  <PresentationFormat>Экран (4:3)</PresentationFormat>
  <Paragraphs>4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Кобелева</dc:creator>
  <cp:lastModifiedBy>Учетная запись Майкрософт</cp:lastModifiedBy>
  <cp:revision>5</cp:revision>
  <cp:lastPrinted>2022-11-10T06:40:18Z</cp:lastPrinted>
  <dcterms:created xsi:type="dcterms:W3CDTF">2020-09-25T17:07:26Z</dcterms:created>
  <dcterms:modified xsi:type="dcterms:W3CDTF">2022-11-10T06:41:42Z</dcterms:modified>
</cp:coreProperties>
</file>