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2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46" autoAdjust="0"/>
    <p:restoredTop sz="94660"/>
  </p:normalViewPr>
  <p:slideViewPr>
    <p:cSldViewPr>
      <p:cViewPr varScale="1">
        <p:scale>
          <a:sx n="76" d="100"/>
          <a:sy n="76" d="100"/>
        </p:scale>
        <p:origin x="102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Капля 6"/>
          <p:cNvSpPr/>
          <p:nvPr/>
        </p:nvSpPr>
        <p:spPr bwMode="auto">
          <a:xfrm>
            <a:off x="0" y="0"/>
            <a:ext cx="9144000" cy="685800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Капля 7"/>
          <p:cNvSpPr/>
          <p:nvPr/>
        </p:nvSpPr>
        <p:spPr bwMode="auto">
          <a:xfrm>
            <a:off x="285750" y="0"/>
            <a:ext cx="8858250" cy="6643688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i="1" dirty="0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66700" y="-12700"/>
            <a:ext cx="2122488" cy="2746375"/>
            <a:chOff x="-266326" y="-12983"/>
            <a:chExt cx="2121655" cy="2747149"/>
          </a:xfrm>
        </p:grpSpPr>
        <p:pic>
          <p:nvPicPr>
            <p:cNvPr id="16" name="Рисунок 9" descr="0_8f424_cc15125_XL.png"/>
            <p:cNvPicPr>
              <a:picLocks noChangeAspect="1"/>
            </p:cNvPicPr>
            <p:nvPr userDrawn="1"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1203564">
              <a:off x="-266326" y="441209"/>
              <a:ext cx="1577446" cy="21738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B/>
            </a:sp3d>
          </p:spPr>
        </p:pic>
        <p:pic>
          <p:nvPicPr>
            <p:cNvPr id="17" name="Рисунок 10" descr="0_8f424_cc15125_XL.png"/>
            <p:cNvPicPr>
              <a:picLocks noChangeAspect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7554358">
              <a:off x="126264" y="314915"/>
              <a:ext cx="2056964" cy="1401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B/>
            </a:sp3d>
          </p:spPr>
        </p:pic>
        <p:pic>
          <p:nvPicPr>
            <p:cNvPr id="18" name="Рисунок 11" descr="0_8f424_cc15125_XL.png"/>
            <p:cNvPicPr>
              <a:picLocks noChangeAspect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9815652">
              <a:off x="381568" y="947778"/>
              <a:ext cx="1296258" cy="178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B/>
            </a:sp3d>
          </p:spPr>
        </p:pic>
      </p:grpSp>
      <p:pic>
        <p:nvPicPr>
          <p:cNvPr id="1029" name="Рисунок 25" descr="0_8f424_cc15125_XL.pn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708005">
            <a:off x="7034213" y="457200"/>
            <a:ext cx="22637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Рисунок 9" descr="0_8f424_cc15125_XL.png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988657">
            <a:off x="262731" y="4858544"/>
            <a:ext cx="2938463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Рисунок 11" descr="0_8f424_cc15125_XL.png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600745">
            <a:off x="908844" y="3890169"/>
            <a:ext cx="2414587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Рисунок 10" descr="0_8f424_cc15125_XL.png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339451">
            <a:off x="-150813" y="4295775"/>
            <a:ext cx="2386013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34" name="Текст 2"/>
          <p:cNvSpPr>
            <a:spLocks noGrp="1"/>
          </p:cNvSpPr>
          <p:nvPr>
            <p:ph type="body" idx="1"/>
          </p:nvPr>
        </p:nvSpPr>
        <p:spPr bwMode="auto">
          <a:xfrm>
            <a:off x="214313" y="17145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AFF3701-B07B-4CF4-ABBD-714404E5A0ED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7E936FE-F256-4026-8C3B-D7DEFA8E08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7643813" y="6357938"/>
            <a:ext cx="857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Olga73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620688"/>
            <a:ext cx="6480720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№21»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1589" y="4284070"/>
            <a:ext cx="6956846" cy="1440160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Авторы проекта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Резникова Любовь Сергеевна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A050E0B-CE87-4B93-8D56-3A3780EF7385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1524693"/>
            <a:ext cx="604867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</a:p>
          <a:p>
            <a:pPr algn="ctr"/>
            <a:r>
              <a:rPr lang="ru-RU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«Золотая осень</a:t>
            </a:r>
            <a:r>
              <a:rPr lang="ru-RU" sz="5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 1</a:t>
            </a: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5724230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Дзержинск, 2022г.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Продуктивная деятельность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8270">
            <a:off x="368320" y="1278942"/>
            <a:ext cx="2143681" cy="28582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5EF6AAD-CA18-48B6-98DC-025092E3754A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03" y="908720"/>
            <a:ext cx="2088232" cy="2825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5819">
            <a:off x="6287845" y="1409939"/>
            <a:ext cx="2465645" cy="29621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819" y="3933056"/>
            <a:ext cx="3456385" cy="24940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5449277-ABBD-4406-9C15-E2872A45FB7D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4725144"/>
            <a:ext cx="3322712" cy="936104"/>
          </a:xfrm>
        </p:spPr>
        <p:txBody>
          <a:bodyPr/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игра «Признаки осени»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35" y="846140"/>
            <a:ext cx="3206877" cy="3515141"/>
          </a:xfrm>
        </p:spPr>
      </p:pic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645025" y="4797152"/>
            <a:ext cx="4041775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игра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пару»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009" y="846140"/>
            <a:ext cx="3024336" cy="3518966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63688" y="620688"/>
            <a:ext cx="6923112" cy="5760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Помогаем осени украсить платье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EF27CE2-FBF7-4C1D-B2D6-3DDA2CE549ED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8434">
            <a:off x="358642" y="1497412"/>
            <a:ext cx="2543373" cy="2973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0461">
            <a:off x="5833061" y="1366009"/>
            <a:ext cx="2422270" cy="32366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052" y="2916788"/>
            <a:ext cx="2762439" cy="34287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3050"/>
            <a:ext cx="4176464" cy="707678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Осенние поделки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9955169-4B06-4C23-9E04-736D128E52DF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42" y="1124744"/>
            <a:ext cx="2589679" cy="2771457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139631"/>
            <a:ext cx="2499742" cy="288032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321" y="2708920"/>
            <a:ext cx="3147814" cy="386221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ctrTitle"/>
          </p:nvPr>
        </p:nvSpPr>
        <p:spPr>
          <a:xfrm>
            <a:off x="1115616" y="1988840"/>
            <a:ext cx="7342584" cy="2592288"/>
          </a:xfrm>
        </p:spPr>
        <p:txBody>
          <a:bodyPr/>
          <a:lstStyle/>
          <a:p>
            <a:pPr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6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Тип проекта: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познавательный, творческий, групповой, с привлечением родителей</a:t>
            </a:r>
            <a:b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6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Продолжительность проекта: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краткосрочный 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(10.10.22 – 21.10.22)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6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Участники проекта: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дети 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средней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группы, родители, педагоги</a:t>
            </a:r>
            <a:b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6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478000" y="-10858500"/>
            <a:ext cx="4800000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478000" y="-10858500"/>
            <a:ext cx="4800000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000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38EC418-9AE8-4A09-9D56-00C0FC43CB0E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3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60648"/>
            <a:ext cx="6520768" cy="88233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483562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данного проекта была выбрана не случайно. Хочется расширить кругозор детей об осени, ее основных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признаках.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приходом осени все вокруг поменялось: и погода, и цвет листьев на деревьях, одежда людей из-за холода.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беседах с детьми, некоторые из них затруднялись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осени.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 мало использовали глаголы, определения, связанные с золотой осенью.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9E31A56-B4DF-4765-AB47-56C9A906D7D0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7" y="1285861"/>
            <a:ext cx="7760345" cy="4519404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 для детей:</a:t>
            </a:r>
          </a:p>
          <a:p>
            <a:pPr marL="0" indent="0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-продолжать расширять знания детей о сезонных изменениях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природе происходящими осенью;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-расширять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активизировать словарный запас детей;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-формировать у детей умение вести наблюдения за объектами живой и неживой природы.</a:t>
            </a:r>
          </a:p>
          <a:p>
            <a:pPr marL="0" indent="0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-развивать интерес у детей к наблюдениям, умение замечать изменения, происходящие в природе;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-развивать диалогическую форму речи, вовлекать детей в разговор во время рассматривания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картин.</a:t>
            </a:r>
          </a:p>
          <a:p>
            <a:pPr marL="0" indent="0">
              <a:buNone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-воспитывать у детей эмоциональное, положительное отношение к природе, умение видеть прекрасное в разное время года;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-воспитывать умение вести диалог (внимательно слушать, отвечать на вопросы, не отвлекаться, не перебивать);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бережное отношение к природе.</a:t>
            </a:r>
          </a:p>
          <a:p>
            <a:endParaRPr lang="ru-RU" sz="1600" dirty="0"/>
          </a:p>
          <a:p>
            <a:pPr>
              <a:buFont typeface="Wingdings" panose="05000000000000000000" pitchFamily="2" charset="2"/>
              <a:buChar char="§"/>
            </a:pPr>
            <a:endParaRPr lang="ru-RU" sz="28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36B6520-56E1-488D-9723-E3359C4534FC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1" y="548680"/>
            <a:ext cx="7184281" cy="3240361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для педагогов:</a:t>
            </a:r>
          </a:p>
          <a:p>
            <a:pPr marL="0" indent="0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формирования у детей познавательного интереса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времени года осени ,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художественное слово, иллюстрации,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уровень знаний детей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данном времени года.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мотивационной основы для активного участия детей и взрослых в проекте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/>
          </a:p>
        </p:txBody>
      </p:sp>
      <p:pic>
        <p:nvPicPr>
          <p:cNvPr id="4" name="Рисунок 3" descr="4837882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164156"/>
            <a:ext cx="3428992" cy="269384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Круг интересов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256985"/>
              </p:ext>
            </p:extLst>
          </p:nvPr>
        </p:nvGraphicFramePr>
        <p:xfrm>
          <a:off x="214313" y="1714500"/>
          <a:ext cx="8229600" cy="3291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мы знаем о времени года Осень?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Осенью листья меняют цвет (София)</a:t>
                      </a:r>
                    </a:p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Становится холодно. (Кира)</a:t>
                      </a:r>
                    </a:p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Дожди идут часто. (Костя)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мы ещё хотим узнать?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холодно становится? (Вова)</a:t>
                      </a:r>
                    </a:p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еще есть признаки осени? (Катя)</a:t>
                      </a:r>
                    </a:p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грибы растут осенью в лесу? (Полина)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мы можем взять информацию?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Спросить у воспитателя. (Катя)</a:t>
                      </a:r>
                    </a:p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интернета. (Вова)</a:t>
                      </a:r>
                    </a:p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Спросить у родителей. (София)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948A959-767D-4AAA-AC4F-2C425A8F5AFF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форм детской деятельности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5133C9D0-5FC8-4177-BB7B-C250DAA1E49F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131840" y="3212976"/>
            <a:ext cx="3312368" cy="129614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«Золотая осень»</a:t>
            </a:r>
            <a:endParaRPr lang="ru-RU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268760"/>
            <a:ext cx="1932025" cy="14401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Восприятие художественной литературы</a:t>
            </a:r>
          </a:p>
          <a:p>
            <a:pPr algn="ctr"/>
            <a:r>
              <a:rPr lang="ru-RU" dirty="0" smtClean="0"/>
              <a:t>Чтение и обсуждение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5857" y="1268760"/>
            <a:ext cx="2044850" cy="14401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Продуктивная деятельность</a:t>
            </a:r>
          </a:p>
          <a:p>
            <a:pPr algn="ctr"/>
            <a:r>
              <a:rPr lang="ru-RU" dirty="0" smtClean="0"/>
              <a:t>Рисование, аппликация, лепка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44208" y="1268760"/>
            <a:ext cx="2242592" cy="16287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Познавательно-   исследовательская</a:t>
            </a:r>
          </a:p>
          <a:p>
            <a:pPr algn="ctr"/>
            <a:r>
              <a:rPr lang="ru-RU" dirty="0" smtClean="0"/>
              <a:t>рассматривание</a:t>
            </a: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200" y="4824588"/>
            <a:ext cx="2204120" cy="13407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Коммуникативная</a:t>
            </a:r>
          </a:p>
          <a:p>
            <a:pPr algn="ctr"/>
            <a:r>
              <a:rPr lang="ru-RU" dirty="0" smtClean="0"/>
              <a:t>Беседа, обсуждение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48502" y="4824588"/>
            <a:ext cx="2267851" cy="13407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Музыкальная</a:t>
            </a:r>
          </a:p>
          <a:p>
            <a:pPr algn="ctr"/>
            <a:r>
              <a:rPr lang="ru-RU" dirty="0" smtClean="0"/>
              <a:t>Слушание </a:t>
            </a:r>
            <a:r>
              <a:rPr lang="ru-RU" dirty="0" err="1" smtClean="0"/>
              <a:t>музыки,пение</a:t>
            </a:r>
            <a:r>
              <a:rPr lang="ru-RU" dirty="0" smtClean="0"/>
              <a:t> песен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04963" y="5234738"/>
            <a:ext cx="1903141" cy="148040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Игровая</a:t>
            </a:r>
          </a:p>
          <a:p>
            <a:pPr algn="ctr"/>
            <a:r>
              <a:rPr lang="ru-RU" dirty="0" smtClean="0"/>
              <a:t>Настольные игры, дидактические игры</a:t>
            </a:r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 rot="17827882">
            <a:off x="2392321" y="2689689"/>
            <a:ext cx="484632" cy="978408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3465856">
            <a:off x="2404430" y="3943387"/>
            <a:ext cx="484632" cy="792083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0800000">
            <a:off x="4087368" y="4504256"/>
            <a:ext cx="484632" cy="652935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8181557">
            <a:off x="5935518" y="4281524"/>
            <a:ext cx="484632" cy="618669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3006518">
            <a:off x="6650367" y="2965993"/>
            <a:ext cx="484632" cy="978408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4159743" y="2708920"/>
            <a:ext cx="484632" cy="504056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листьями на деревьях, кустарниках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C3A73C8-717B-41B8-BA90-44266D36B261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8617">
            <a:off x="957813" y="1607728"/>
            <a:ext cx="2923989" cy="39429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8915">
            <a:off x="5132068" y="1578472"/>
            <a:ext cx="2975479" cy="3967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200800" cy="504056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Сравнивание осенних листьев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51320">
            <a:off x="857719" y="1333282"/>
            <a:ext cx="2963466" cy="4240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E49DA74-BBE8-49E6-97B3-760DB391810C}"/>
              </a:ext>
            </a:extLst>
          </p:cNvPr>
          <p:cNvSpPr/>
          <p:nvPr/>
        </p:nvSpPr>
        <p:spPr>
          <a:xfrm>
            <a:off x="7596336" y="6427116"/>
            <a:ext cx="820018" cy="2880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8213">
            <a:off x="4915990" y="1330060"/>
            <a:ext cx="3253290" cy="4188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06__.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406__..</Template>
  <TotalTime>455</TotalTime>
  <Words>435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Monotype Corsiva</vt:lpstr>
      <vt:lpstr>Times New Roman</vt:lpstr>
      <vt:lpstr>Wingdings</vt:lpstr>
      <vt:lpstr>406__..</vt:lpstr>
      <vt:lpstr>МБДОУ «Детский сад №21»</vt:lpstr>
      <vt:lpstr>Тип проекта: познавательный, творческий, групповой, с привлечением родителей Продолжительность проекта: краткосрочный (10.10.22 – 21.10.22) Участники проекта: дети средней группы, родители, педагоги </vt:lpstr>
      <vt:lpstr>Актуальность</vt:lpstr>
      <vt:lpstr>Задачи проекта</vt:lpstr>
      <vt:lpstr>Презентация PowerPoint</vt:lpstr>
      <vt:lpstr>Круг интересов</vt:lpstr>
      <vt:lpstr>Виды и форм детской деятельности</vt:lpstr>
      <vt:lpstr>Наблюдение за листьями на деревьях, кустарниках</vt:lpstr>
      <vt:lpstr>Сравнивание осенних листьев</vt:lpstr>
      <vt:lpstr>Продуктивная деятельность</vt:lpstr>
      <vt:lpstr>Дидактическая игра «Признаки осени»</vt:lpstr>
      <vt:lpstr>Презентация PowerPoint</vt:lpstr>
      <vt:lpstr>Осенние поделки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для средней группы «Золотая осень»</dc:title>
  <dc:creator>Екатерина</dc:creator>
  <cp:lastModifiedBy>Татьяна</cp:lastModifiedBy>
  <cp:revision>88</cp:revision>
  <dcterms:created xsi:type="dcterms:W3CDTF">2015-02-05T18:13:59Z</dcterms:created>
  <dcterms:modified xsi:type="dcterms:W3CDTF">2022-10-25T20:12:32Z</dcterms:modified>
</cp:coreProperties>
</file>