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2FF3-C096-4909-B79C-0BBD24AB7844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B61E-F9CD-400A-B045-EFD17E0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Дидактическая игра 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«Что мы едим?»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36510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Составила воспитатель</a:t>
            </a:r>
          </a:p>
          <a:p>
            <a:r>
              <a:rPr lang="ru-RU" dirty="0" smtClean="0">
                <a:latin typeface="Georgia" pitchFamily="18" charset="0"/>
              </a:rPr>
              <a:t>                          Москвина А.С.</a:t>
            </a: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МБДОУ «Детский сад № 21» г.Дзержинск, </a:t>
            </a:r>
            <a:r>
              <a:rPr lang="ru-RU" dirty="0" smtClean="0">
                <a:latin typeface="Georgia" pitchFamily="18" charset="0"/>
              </a:rPr>
              <a:t>2021 </a:t>
            </a:r>
            <a:r>
              <a:rPr lang="ru-RU" dirty="0" smtClean="0"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332656"/>
            <a:ext cx="2682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8064A2">
                    <a:lumMod val="75000"/>
                  </a:srgbClr>
                </a:solidFill>
                <a:latin typeface="Segoe Print" pitchFamily="2" charset="0"/>
              </a:rPr>
              <a:t>Полезно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04664"/>
            <a:ext cx="2215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8064A2">
                    <a:lumMod val="75000"/>
                  </a:srgbClr>
                </a:solidFill>
                <a:latin typeface="Segoe Print" pitchFamily="2" charset="0"/>
              </a:rPr>
              <a:t>Вредно</a:t>
            </a:r>
          </a:p>
        </p:txBody>
      </p:sp>
      <p:pic>
        <p:nvPicPr>
          <p:cNvPr id="15" name="Picture 2" descr="C:\Users\admin\Desktop\Без j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2074285" cy="1556792"/>
          </a:xfrm>
          <a:prstGeom prst="rect">
            <a:avLst/>
          </a:prstGeom>
          <a:noFill/>
        </p:spPr>
      </p:pic>
      <p:pic>
        <p:nvPicPr>
          <p:cNvPr id="16" name="Picture 3" descr="C:\Users\admin\Desktop\Без 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209888"/>
            <a:ext cx="2520280" cy="1891520"/>
          </a:xfrm>
          <a:prstGeom prst="rect">
            <a:avLst/>
          </a:prstGeom>
          <a:noFill/>
        </p:spPr>
      </p:pic>
      <p:pic>
        <p:nvPicPr>
          <p:cNvPr id="17" name="Picture 4" descr="C:\Users\admin\Desktop\Без имени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452871"/>
            <a:ext cx="1872208" cy="1405129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8102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mehmetyuksel.org/wp-content/uploads/2012/10/Hamburger-Resimleri-1-600x4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214450"/>
            <a:ext cx="2071702" cy="16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8441 L 0.00868 -0.67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9676E-6 L 0.27952 -0.617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10337 L 0.25209 -0.627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325E-6 L -0.41163 -0.65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5412E-6 L -0.07396 -0.45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Segoe Print</vt:lpstr>
      <vt:lpstr>Тема Office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Пользователь Windows</cp:lastModifiedBy>
  <cp:revision>14</cp:revision>
  <dcterms:created xsi:type="dcterms:W3CDTF">2014-03-17T05:50:21Z</dcterms:created>
  <dcterms:modified xsi:type="dcterms:W3CDTF">2021-04-13T08:52:12Z</dcterms:modified>
</cp:coreProperties>
</file>