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3" r:id="rId2"/>
    <p:sldId id="266" r:id="rId3"/>
    <p:sldId id="259" r:id="rId4"/>
    <p:sldId id="287" r:id="rId5"/>
    <p:sldId id="288" r:id="rId6"/>
    <p:sldId id="290" r:id="rId7"/>
    <p:sldId id="292" r:id="rId8"/>
    <p:sldId id="296" r:id="rId9"/>
    <p:sldId id="293" r:id="rId10"/>
    <p:sldId id="294" r:id="rId11"/>
    <p:sldId id="297" r:id="rId12"/>
    <p:sldId id="291" r:id="rId13"/>
    <p:sldId id="298" r:id="rId14"/>
    <p:sldId id="295" r:id="rId15"/>
    <p:sldId id="301" r:id="rId16"/>
    <p:sldId id="302" r:id="rId17"/>
    <p:sldId id="30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2F18755-AF63-4763-9B15-851CACC40670}">
          <p14:sldIdLst>
            <p14:sldId id="303"/>
            <p14:sldId id="266"/>
            <p14:sldId id="259"/>
            <p14:sldId id="287"/>
          </p14:sldIdLst>
        </p14:section>
        <p14:section name="Раздел без заголовка" id="{2E6451F5-52AA-49FB-9603-29D420D044E4}">
          <p14:sldIdLst>
            <p14:sldId id="288"/>
            <p14:sldId id="290"/>
            <p14:sldId id="292"/>
            <p14:sldId id="296"/>
            <p14:sldId id="293"/>
            <p14:sldId id="294"/>
            <p14:sldId id="297"/>
            <p14:sldId id="291"/>
            <p14:sldId id="298"/>
            <p14:sldId id="295"/>
            <p14:sldId id="301"/>
            <p14:sldId id="302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" initials="Т" lastIdx="1" clrIdx="0">
    <p:extLst>
      <p:ext uri="{19B8F6BF-5375-455C-9EA6-DF929625EA0E}">
        <p15:presenceInfo xmlns:p15="http://schemas.microsoft.com/office/powerpoint/2012/main" userId="Татья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85AD6"/>
    <a:srgbClr val="12AE30"/>
    <a:srgbClr val="6D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46F08-94A3-482B-AFE9-4FBAF377FE13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61731-DE0F-4A9E-905F-6EAA8FA6F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4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AFC49-F156-4D36-BCD8-C0E27BDCB81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52F2B-5488-47AE-A69F-3D7538F269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14752" y="0"/>
            <a:ext cx="9258752" cy="6858000"/>
            <a:chOff x="-67503" y="23327"/>
            <a:chExt cx="9258752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9" y="23327"/>
              <a:ext cx="9177050" cy="6858000"/>
            </a:xfrm>
            <a:prstGeom prst="rect">
              <a:avLst/>
            </a:prstGeom>
          </p:spPr>
        </p:pic>
        <p:sp>
          <p:nvSpPr>
            <p:cNvPr id="6" name="Месяц 5"/>
            <p:cNvSpPr/>
            <p:nvPr/>
          </p:nvSpPr>
          <p:spPr>
            <a:xfrm rot="5000026">
              <a:off x="2691910" y="-2150714"/>
              <a:ext cx="864096" cy="5976664"/>
            </a:xfrm>
            <a:prstGeom prst="moon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 descr="th_2141474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6712" y="3216654"/>
              <a:ext cx="3960440" cy="3485187"/>
            </a:xfrm>
            <a:prstGeom prst="rect">
              <a:avLst/>
            </a:prstGeom>
          </p:spPr>
        </p:pic>
        <p:sp>
          <p:nvSpPr>
            <p:cNvPr id="8" name="Месяц 7"/>
            <p:cNvSpPr/>
            <p:nvPr/>
          </p:nvSpPr>
          <p:spPr>
            <a:xfrm rot="5000026">
              <a:off x="2754959" y="-1911740"/>
              <a:ext cx="787015" cy="6149111"/>
            </a:xfrm>
            <a:prstGeom prst="moo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Месяц 8"/>
            <p:cNvSpPr/>
            <p:nvPr/>
          </p:nvSpPr>
          <p:spPr>
            <a:xfrm rot="5000026">
              <a:off x="2773526" y="-1660172"/>
              <a:ext cx="787015" cy="6379679"/>
            </a:xfrm>
            <a:prstGeom prst="moo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Месяц 9"/>
            <p:cNvSpPr/>
            <p:nvPr/>
          </p:nvSpPr>
          <p:spPr>
            <a:xfrm rot="5000026">
              <a:off x="2919459" y="-1417961"/>
              <a:ext cx="787015" cy="6579053"/>
            </a:xfrm>
            <a:prstGeom prst="moon">
              <a:avLst/>
            </a:prstGeom>
            <a:solidFill>
              <a:srgbClr val="12AE30"/>
            </a:solidFill>
            <a:ln>
              <a:solidFill>
                <a:srgbClr val="12AE3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Месяц 10"/>
            <p:cNvSpPr/>
            <p:nvPr/>
          </p:nvSpPr>
          <p:spPr>
            <a:xfrm rot="5000026">
              <a:off x="2916285" y="-1169411"/>
              <a:ext cx="787015" cy="6754591"/>
            </a:xfrm>
            <a:prstGeom prst="moon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Месяц 11"/>
            <p:cNvSpPr/>
            <p:nvPr/>
          </p:nvSpPr>
          <p:spPr>
            <a:xfrm rot="5000026">
              <a:off x="2967373" y="-893171"/>
              <a:ext cx="887800" cy="6911436"/>
            </a:xfrm>
            <a:prstGeom prst="moon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Месяц 12"/>
            <p:cNvSpPr/>
            <p:nvPr/>
          </p:nvSpPr>
          <p:spPr>
            <a:xfrm rot="5000026">
              <a:off x="2987582" y="-549060"/>
              <a:ext cx="887800" cy="6911436"/>
            </a:xfrm>
            <a:prstGeom prst="moon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rot="21174439">
              <a:off x="1194825" y="1136420"/>
              <a:ext cx="45140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ru-RU" sz="5400" b="1" cap="none" spc="0" dirty="0" smtClean="0">
                  <a:ln/>
                  <a:solidFill>
                    <a:srgbClr val="F85AD6"/>
                  </a:solidFill>
                  <a:effectLst/>
                </a:rPr>
                <a:t>Игра «</a:t>
              </a:r>
              <a:r>
                <a:rPr lang="ru-RU" sz="5400" b="1" cap="none" spc="0" dirty="0" smtClean="0">
                  <a:ln/>
                  <a:solidFill>
                    <a:srgbClr val="FF0000"/>
                  </a:solidFill>
                  <a:effectLst/>
                </a:rPr>
                <a:t>Р</a:t>
              </a:r>
              <a:r>
                <a:rPr lang="ru-RU" sz="5400" b="1" cap="none" spc="0" dirty="0" smtClean="0">
                  <a:ln/>
                  <a:solidFill>
                    <a:schemeClr val="accent6">
                      <a:lumMod val="75000"/>
                    </a:schemeClr>
                  </a:solidFill>
                  <a:effectLst/>
                </a:rPr>
                <a:t>а</a:t>
              </a:r>
              <a:r>
                <a:rPr lang="ru-RU" sz="5400" b="1" cap="none" spc="0" dirty="0" smtClean="0">
                  <a:ln/>
                  <a:solidFill>
                    <a:srgbClr val="FFFF00"/>
                  </a:solidFill>
                  <a:effectLst/>
                </a:rPr>
                <a:t>д</a:t>
              </a:r>
              <a:r>
                <a:rPr lang="ru-RU" sz="5400" b="1" cap="none" spc="0" dirty="0" smtClean="0">
                  <a:ln/>
                  <a:solidFill>
                    <a:schemeClr val="accent3">
                      <a:lumMod val="50000"/>
                    </a:schemeClr>
                  </a:solidFill>
                  <a:effectLst/>
                </a:rPr>
                <a:t>у</a:t>
              </a:r>
              <a:r>
                <a:rPr lang="ru-RU" sz="5400" b="1" cap="none" spc="0" dirty="0" smtClean="0">
                  <a:ln/>
                  <a:solidFill>
                    <a:schemeClr val="accent1">
                      <a:lumMod val="75000"/>
                    </a:schemeClr>
                  </a:solidFill>
                  <a:effectLst/>
                </a:rPr>
                <a:t>г</a:t>
              </a:r>
              <a:r>
                <a:rPr lang="ru-RU" sz="5400" b="1" cap="none" spc="0" dirty="0" smtClean="0">
                  <a:ln/>
                  <a:solidFill>
                    <a:schemeClr val="tx2">
                      <a:lumMod val="75000"/>
                    </a:schemeClr>
                  </a:solidFill>
                  <a:effectLst/>
                </a:rPr>
                <a:t>а</a:t>
              </a:r>
              <a:r>
                <a:rPr lang="ru-RU" sz="5400" b="1" cap="none" spc="0" dirty="0" smtClean="0">
                  <a:ln/>
                  <a:solidFill>
                    <a:srgbClr val="F85AD6"/>
                  </a:solidFill>
                  <a:effectLst/>
                </a:rPr>
                <a:t>»</a:t>
              </a:r>
              <a:endParaRPr lang="ru-RU" sz="5400" b="1" cap="none" spc="0" dirty="0">
                <a:ln/>
                <a:solidFill>
                  <a:srgbClr val="F85AD6"/>
                </a:solidFill>
                <a:effectLst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5434103" y="4928779"/>
            <a:ext cx="3196516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400" b="1" dirty="0" smtClean="0">
                <a:ln/>
                <a:solidFill>
                  <a:srgbClr val="0070C0"/>
                </a:solidFill>
              </a:rPr>
              <a:t>Разработала:</a:t>
            </a:r>
          </a:p>
          <a:p>
            <a:r>
              <a:rPr lang="ru-RU" sz="2000" b="1" dirty="0" smtClean="0">
                <a:ln/>
                <a:solidFill>
                  <a:srgbClr val="0070C0"/>
                </a:solidFill>
              </a:rPr>
              <a:t>Воспитатель </a:t>
            </a:r>
            <a:r>
              <a:rPr lang="en-US" sz="2000" b="1" dirty="0" smtClean="0">
                <a:ln/>
                <a:solidFill>
                  <a:srgbClr val="0070C0"/>
                </a:solidFill>
              </a:rPr>
              <a:t>I</a:t>
            </a:r>
            <a:r>
              <a:rPr lang="ru-RU" sz="2000" b="1" dirty="0" smtClean="0">
                <a:ln/>
                <a:solidFill>
                  <a:srgbClr val="0070C0"/>
                </a:solidFill>
              </a:rPr>
              <a:t>кв. категории</a:t>
            </a:r>
          </a:p>
          <a:p>
            <a:r>
              <a:rPr lang="ru-RU" sz="2400" b="1" dirty="0" smtClean="0">
                <a:ln/>
                <a:solidFill>
                  <a:srgbClr val="FF3300"/>
                </a:solidFill>
              </a:rPr>
              <a:t>             Рябова </a:t>
            </a:r>
          </a:p>
          <a:p>
            <a:r>
              <a:rPr lang="ru-RU" sz="2400" b="1" dirty="0" smtClean="0">
                <a:ln/>
                <a:solidFill>
                  <a:srgbClr val="FF3300"/>
                </a:solidFill>
              </a:rPr>
              <a:t>Татьяна Николаевна</a:t>
            </a:r>
            <a:endParaRPr lang="ru-RU" sz="2400" b="1" cap="none" spc="0" dirty="0">
              <a:ln/>
              <a:solidFill>
                <a:srgbClr val="FF3300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21167270">
            <a:off x="358245" y="697348"/>
            <a:ext cx="62432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Электронная дидактическая игра 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48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>
            <a:hlinkClick r:id="rId5" action="ppaction://hlinksldjump"/>
          </p:cNvPr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6754" y="2726371"/>
            <a:ext cx="2934234" cy="2582126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000026">
            <a:off x="2754959" y="-1911740"/>
            <a:ext cx="787015" cy="6149111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000026">
            <a:off x="2773526" y="-1660172"/>
            <a:ext cx="787015" cy="6379679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5000026">
            <a:off x="2919459" y="-1417961"/>
            <a:ext cx="787015" cy="6579053"/>
          </a:xfrm>
          <a:prstGeom prst="moon">
            <a:avLst/>
          </a:prstGeom>
          <a:solidFill>
            <a:srgbClr val="12AE30"/>
          </a:solidFill>
          <a:ln>
            <a:solidFill>
              <a:srgbClr val="12AE3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09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8">
        <p:sndAc>
          <p:stSnd>
            <p:snd r:embed="rId2" name="chimes.wav"/>
          </p:stSnd>
        </p:sndAc>
      </p:transition>
    </mc:Choice>
    <mc:Fallback>
      <p:transition advTm="3348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7040" y="2496885"/>
            <a:ext cx="2966830" cy="2610811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000026">
            <a:off x="2754959" y="-1911740"/>
            <a:ext cx="787015" cy="6149111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000026">
            <a:off x="2773526" y="-1660172"/>
            <a:ext cx="787015" cy="6379679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5000026">
            <a:off x="2919459" y="-1417961"/>
            <a:ext cx="787015" cy="6579053"/>
          </a:xfrm>
          <a:prstGeom prst="moon">
            <a:avLst/>
          </a:prstGeom>
          <a:solidFill>
            <a:srgbClr val="12AE30"/>
          </a:solidFill>
          <a:ln>
            <a:solidFill>
              <a:srgbClr val="12AE3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57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8">
        <p:sndAc>
          <p:stSnd>
            <p:snd r:embed="rId2" name="voltage.wav"/>
          </p:stSnd>
        </p:sndAc>
      </p:transition>
    </mc:Choice>
    <mc:Fallback>
      <p:transition advTm="3348"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4965" y="3022458"/>
            <a:ext cx="2731720" cy="2403914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000026">
            <a:off x="2754959" y="-1911740"/>
            <a:ext cx="787015" cy="6149111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000026">
            <a:off x="2773526" y="-1660172"/>
            <a:ext cx="787015" cy="6379679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5000026">
            <a:off x="2919459" y="-1417961"/>
            <a:ext cx="787015" cy="6579053"/>
          </a:xfrm>
          <a:prstGeom prst="moon">
            <a:avLst/>
          </a:prstGeom>
          <a:solidFill>
            <a:srgbClr val="12AE30"/>
          </a:solidFill>
          <a:ln>
            <a:solidFill>
              <a:srgbClr val="12AE3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5000026">
            <a:off x="2916285" y="-1169411"/>
            <a:ext cx="787015" cy="6754591"/>
          </a:xfrm>
          <a:prstGeom prst="mo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560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8">
        <p:sndAc>
          <p:stSnd>
            <p:snd r:embed="rId2" name="chimes.wav"/>
          </p:stSnd>
        </p:sndAc>
      </p:transition>
    </mc:Choice>
    <mc:Fallback>
      <p:transition advTm="3348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5527" y="2903229"/>
            <a:ext cx="2731720" cy="2403914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000026">
            <a:off x="2754959" y="-1911740"/>
            <a:ext cx="787015" cy="6149111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000026">
            <a:off x="2773526" y="-1660172"/>
            <a:ext cx="787015" cy="6379679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5000026">
            <a:off x="2919459" y="-1417961"/>
            <a:ext cx="787015" cy="6579053"/>
          </a:xfrm>
          <a:prstGeom prst="moon">
            <a:avLst/>
          </a:prstGeom>
          <a:solidFill>
            <a:srgbClr val="12AE30"/>
          </a:solidFill>
          <a:ln>
            <a:solidFill>
              <a:srgbClr val="12AE3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5000026">
            <a:off x="2916285" y="-1169411"/>
            <a:ext cx="787015" cy="6754591"/>
          </a:xfrm>
          <a:prstGeom prst="mo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5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8">
        <p:sndAc>
          <p:stSnd>
            <p:snd r:embed="rId2" name="voltage.wav"/>
          </p:stSnd>
        </p:sndAc>
      </p:transition>
    </mc:Choice>
    <mc:Fallback>
      <p:transition advTm="3348"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6326" y="3247171"/>
            <a:ext cx="2286011" cy="2011690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000026">
            <a:off x="2754959" y="-1911740"/>
            <a:ext cx="787015" cy="6149111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000026">
            <a:off x="2773526" y="-1660172"/>
            <a:ext cx="787015" cy="6379679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5000026">
            <a:off x="2919459" y="-1417961"/>
            <a:ext cx="787015" cy="6579053"/>
          </a:xfrm>
          <a:prstGeom prst="moon">
            <a:avLst/>
          </a:prstGeom>
          <a:solidFill>
            <a:srgbClr val="12AE30"/>
          </a:solidFill>
          <a:ln>
            <a:solidFill>
              <a:srgbClr val="12AE3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5000026">
            <a:off x="2916285" y="-1169411"/>
            <a:ext cx="787015" cy="6754591"/>
          </a:xfrm>
          <a:prstGeom prst="mo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есяц 19"/>
          <p:cNvSpPr/>
          <p:nvPr/>
        </p:nvSpPr>
        <p:spPr>
          <a:xfrm rot="5000026">
            <a:off x="2967373" y="-893171"/>
            <a:ext cx="887800" cy="6911436"/>
          </a:xfrm>
          <a:prstGeom prst="moon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20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8">
        <p:sndAc>
          <p:stSnd>
            <p:snd r:embed="rId2" name="chimes.wav"/>
          </p:stSnd>
        </p:sndAc>
      </p:transition>
    </mc:Choice>
    <mc:Fallback>
      <p:transition advTm="3348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4911" y="3148839"/>
            <a:ext cx="2491425" cy="2192454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000026">
            <a:off x="2754959" y="-1911740"/>
            <a:ext cx="787015" cy="6149111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000026">
            <a:off x="2773526" y="-1660172"/>
            <a:ext cx="787015" cy="6379679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5000026">
            <a:off x="2919459" y="-1417961"/>
            <a:ext cx="787015" cy="6579053"/>
          </a:xfrm>
          <a:prstGeom prst="moon">
            <a:avLst/>
          </a:prstGeom>
          <a:solidFill>
            <a:srgbClr val="12AE30"/>
          </a:solidFill>
          <a:ln>
            <a:solidFill>
              <a:srgbClr val="12AE3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5000026">
            <a:off x="2916285" y="-1169411"/>
            <a:ext cx="787015" cy="6754591"/>
          </a:xfrm>
          <a:prstGeom prst="mo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есяц 19"/>
          <p:cNvSpPr/>
          <p:nvPr/>
        </p:nvSpPr>
        <p:spPr>
          <a:xfrm rot="5000026">
            <a:off x="2967373" y="-893171"/>
            <a:ext cx="887800" cy="6911436"/>
          </a:xfrm>
          <a:prstGeom prst="moon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есяц 21"/>
          <p:cNvSpPr/>
          <p:nvPr/>
        </p:nvSpPr>
        <p:spPr>
          <a:xfrm rot="5000026">
            <a:off x="2987582" y="-549060"/>
            <a:ext cx="887800" cy="6911436"/>
          </a:xfrm>
          <a:prstGeom prst="mo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5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8">
        <p:sndAc>
          <p:stSnd>
            <p:snd r:embed="rId2" name="chimes.wav"/>
          </p:stSnd>
        </p:sndAc>
      </p:transition>
    </mc:Choice>
    <mc:Fallback>
      <p:transition advTm="3348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50" y="-24395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3391" y="3129434"/>
            <a:ext cx="2449049" cy="2155163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000026">
            <a:off x="2754959" y="-1911740"/>
            <a:ext cx="787015" cy="6149111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000026">
            <a:off x="2773526" y="-1660172"/>
            <a:ext cx="787015" cy="6379679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5000026">
            <a:off x="2919459" y="-1417961"/>
            <a:ext cx="787015" cy="6579053"/>
          </a:xfrm>
          <a:prstGeom prst="moon">
            <a:avLst/>
          </a:prstGeom>
          <a:solidFill>
            <a:srgbClr val="12AE30"/>
          </a:solidFill>
          <a:ln>
            <a:solidFill>
              <a:srgbClr val="12AE3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5000026">
            <a:off x="2916285" y="-1169411"/>
            <a:ext cx="787015" cy="6754591"/>
          </a:xfrm>
          <a:prstGeom prst="mo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есяц 19"/>
          <p:cNvSpPr/>
          <p:nvPr/>
        </p:nvSpPr>
        <p:spPr>
          <a:xfrm rot="5000026">
            <a:off x="2967373" y="-893171"/>
            <a:ext cx="887800" cy="6911436"/>
          </a:xfrm>
          <a:prstGeom prst="moon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есяц 21"/>
          <p:cNvSpPr/>
          <p:nvPr/>
        </p:nvSpPr>
        <p:spPr>
          <a:xfrm rot="5000026">
            <a:off x="2987582" y="-549060"/>
            <a:ext cx="887800" cy="6911436"/>
          </a:xfrm>
          <a:prstGeom prst="mo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44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348">
        <p:sndAc>
          <p:stSnd>
            <p:snd r:embed="rId2" name="voltage.wav"/>
          </p:stSnd>
        </p:sndAc>
      </p:transition>
    </mc:Choice>
    <mc:Fallback xmlns="">
      <p:transition advTm="3348"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28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705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139" y="1"/>
            <a:ext cx="3363438" cy="270892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8" name="Рисунок 7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3808" y="3717032"/>
            <a:ext cx="3290371" cy="289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2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79">
        <p:sndAc>
          <p:stSnd>
            <p:snd r:embed="rId2" name="breeze.wav"/>
          </p:stSnd>
        </p:sndAc>
      </p:transition>
    </mc:Choice>
    <mc:Fallback>
      <p:transition spd="slow" advTm="1479"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342" cy="6858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5275">
            <a:off x="733533" y="276789"/>
            <a:ext cx="8794456" cy="390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1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5"/>
    </mc:Choice>
    <mc:Fallback xmlns="">
      <p:transition spd="slow" advTm="594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342" cy="685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5275">
            <a:off x="314514" y="3155150"/>
            <a:ext cx="5585704" cy="277881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5275">
            <a:off x="733533" y="276789"/>
            <a:ext cx="8794456" cy="390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1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5"/>
    </mc:Choice>
    <mc:Fallback xmlns="">
      <p:transition spd="slow" advTm="594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210" y="2532561"/>
            <a:ext cx="2868810" cy="2524553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348"/>
    </mc:Choice>
    <mc:Fallback xmlns="">
      <p:transition advTm="334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565" y="2552515"/>
            <a:ext cx="2827570" cy="2488262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5000026">
            <a:off x="2725468" y="-2095671"/>
            <a:ext cx="864096" cy="5976664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0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8">
        <p:sndAc>
          <p:stSnd>
            <p:snd r:embed="rId2" name="chimes.wav"/>
          </p:stSnd>
        </p:sndAc>
      </p:transition>
    </mc:Choice>
    <mc:Fallback>
      <p:transition advTm="3348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8526" y="2925424"/>
            <a:ext cx="2632095" cy="2316244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5000026">
            <a:off x="2816360" y="-1857096"/>
            <a:ext cx="787015" cy="6025472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9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348">
        <p:sndAc>
          <p:stSnd>
            <p:snd r:embed="rId2" name="chimes.wav"/>
          </p:stSnd>
        </p:sndAc>
      </p:transition>
    </mc:Choice>
    <mc:Fallback>
      <p:transition advTm="3348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1198" y="2969446"/>
            <a:ext cx="2525519" cy="2222457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5000026">
            <a:off x="2816360" y="-1857096"/>
            <a:ext cx="787015" cy="6025472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52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348">
        <p:sndAc>
          <p:stSnd>
            <p:snd r:embed="rId2" name="voltage.wav"/>
          </p:stSnd>
        </p:sndAc>
      </p:transition>
    </mc:Choice>
    <mc:Fallback xmlns="">
      <p:transition advTm="3348"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1" y="0"/>
            <a:ext cx="917705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441" y="-96589"/>
            <a:ext cx="3143628" cy="253188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Цилиндр 3"/>
          <p:cNvSpPr/>
          <p:nvPr/>
        </p:nvSpPr>
        <p:spPr>
          <a:xfrm>
            <a:off x="179512" y="5877272"/>
            <a:ext cx="576064" cy="85611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5000026">
            <a:off x="2691910" y="-2150714"/>
            <a:ext cx="864096" cy="5976664"/>
          </a:xfrm>
          <a:prstGeom prst="moon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th_214147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9263" y="2901515"/>
            <a:ext cx="2641358" cy="2324395"/>
          </a:xfrm>
          <a:prstGeom prst="rect">
            <a:avLst/>
          </a:prstGeom>
        </p:spPr>
      </p:pic>
      <p:sp>
        <p:nvSpPr>
          <p:cNvPr id="7" name="Цилиндр 6"/>
          <p:cNvSpPr/>
          <p:nvPr/>
        </p:nvSpPr>
        <p:spPr>
          <a:xfrm>
            <a:off x="922010" y="5842580"/>
            <a:ext cx="576064" cy="85611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5000026">
            <a:off x="2754959" y="-1911740"/>
            <a:ext cx="787015" cy="6149111"/>
          </a:xfrm>
          <a:prstGeom prst="mo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696816" y="5841401"/>
            <a:ext cx="576064" cy="85611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2496933" y="5862634"/>
            <a:ext cx="576064" cy="856112"/>
          </a:xfrm>
          <a:prstGeom prst="can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000026">
            <a:off x="2773526" y="-1660172"/>
            <a:ext cx="787015" cy="6379679"/>
          </a:xfrm>
          <a:prstGeom prst="mo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3279463" y="5844444"/>
            <a:ext cx="576064" cy="856112"/>
          </a:xfrm>
          <a:prstGeom prst="can">
            <a:avLst/>
          </a:prstGeom>
          <a:solidFill>
            <a:srgbClr val="12AE3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Цилиндр 14"/>
          <p:cNvSpPr/>
          <p:nvPr/>
        </p:nvSpPr>
        <p:spPr>
          <a:xfrm>
            <a:off x="4107310" y="5841401"/>
            <a:ext cx="576064" cy="856112"/>
          </a:xfrm>
          <a:prstGeom prst="can">
            <a:avLst/>
          </a:prstGeom>
          <a:solidFill>
            <a:srgbClr val="F85AD6"/>
          </a:solidFill>
          <a:ln>
            <a:solidFill>
              <a:srgbClr val="F85AD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4940621" y="5877272"/>
            <a:ext cx="576064" cy="856112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5719199" y="5841401"/>
            <a:ext cx="624079" cy="856112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6542020" y="5862634"/>
            <a:ext cx="576064" cy="856112"/>
          </a:xfrm>
          <a:prstGeom prst="can">
            <a:avLst/>
          </a:prstGeom>
          <a:solidFill>
            <a:schemeClr val="tx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Цилиндр 20"/>
          <p:cNvSpPr/>
          <p:nvPr/>
        </p:nvSpPr>
        <p:spPr>
          <a:xfrm>
            <a:off x="7349861" y="5862634"/>
            <a:ext cx="576064" cy="856112"/>
          </a:xfrm>
          <a:prstGeom prst="ca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Цилиндр 22"/>
          <p:cNvSpPr/>
          <p:nvPr/>
        </p:nvSpPr>
        <p:spPr>
          <a:xfrm>
            <a:off x="8208643" y="5841401"/>
            <a:ext cx="576064" cy="856112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4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2000">
        <p:sndAc>
          <p:stSnd>
            <p:snd r:embed="rId2" name="chimes.wav"/>
          </p:stSnd>
        </p:sndAc>
      </p:transition>
    </mc:Choice>
    <mc:Fallback>
      <p:transition advTm="2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18</Words>
  <Application>Microsoft Office PowerPoint</Application>
  <PresentationFormat>Экран (4:3)</PresentationFormat>
  <Paragraphs>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Gavr</dc:creator>
  <cp:lastModifiedBy>Татьяна</cp:lastModifiedBy>
  <cp:revision>29</cp:revision>
  <dcterms:created xsi:type="dcterms:W3CDTF">2016-03-17T14:38:34Z</dcterms:created>
  <dcterms:modified xsi:type="dcterms:W3CDTF">2016-03-20T11:29:27Z</dcterms:modified>
</cp:coreProperties>
</file>