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62" r:id="rId3"/>
    <p:sldId id="256" r:id="rId4"/>
    <p:sldId id="257" r:id="rId5"/>
    <p:sldId id="258" r:id="rId6"/>
    <p:sldId id="273" r:id="rId7"/>
    <p:sldId id="274" r:id="rId8"/>
    <p:sldId id="275" r:id="rId9"/>
    <p:sldId id="265" r:id="rId10"/>
    <p:sldId id="263" r:id="rId11"/>
    <p:sldId id="264" r:id="rId12"/>
    <p:sldId id="266" r:id="rId13"/>
    <p:sldId id="268" r:id="rId14"/>
    <p:sldId id="267" r:id="rId15"/>
    <p:sldId id="270" r:id="rId16"/>
    <p:sldId id="269" r:id="rId17"/>
    <p:sldId id="271" r:id="rId18"/>
    <p:sldId id="27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тьяна" initials="Т" lastIdx="0" clrIdx="0">
    <p:extLst>
      <p:ext uri="{19B8F6BF-5375-455C-9EA6-DF929625EA0E}">
        <p15:presenceInfo xmlns:p15="http://schemas.microsoft.com/office/powerpoint/2012/main" userId="Татья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FAF"/>
    <a:srgbClr val="F31D1D"/>
    <a:srgbClr val="BE1402"/>
    <a:srgbClr val="EB7635"/>
    <a:srgbClr val="E7B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97B6F-8EE2-4EAE-AD9A-0516E186BD76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700A7-7E0A-4C3B-A718-A0424207A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84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700A7-7E0A-4C3B-A718-A0424207AD7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335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8DF-5FD7-4D26-BA5A-90999A01F63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38FA-43EF-4D7B-9BB9-15AA22804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15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8DF-5FD7-4D26-BA5A-90999A01F63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38FA-43EF-4D7B-9BB9-15AA22804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72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8DF-5FD7-4D26-BA5A-90999A01F63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38FA-43EF-4D7B-9BB9-15AA22804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061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-457173" y="4714885"/>
            <a:ext cx="10363200" cy="1470025"/>
          </a:xfrm>
        </p:spPr>
        <p:txBody>
          <a:bodyPr>
            <a:normAutofit/>
          </a:bodyPr>
          <a:lstStyle>
            <a:lvl1pPr>
              <a:defRPr sz="5400" b="1" cap="none" spc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38117" y="5786454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43540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 hasCustomPrompt="1"/>
          </p:nvPr>
        </p:nvSpPr>
        <p:spPr>
          <a:xfrm>
            <a:off x="-762048" y="-71462"/>
            <a:ext cx="10972800" cy="1143000"/>
          </a:xfrm>
        </p:spPr>
        <p:txBody>
          <a:bodyPr>
            <a:normAutofit/>
          </a:bodyPr>
          <a:lstStyle>
            <a:lvl1pPr>
              <a:defRPr sz="55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7" name="SmartArt 占位符 6"/>
          <p:cNvSpPr>
            <a:spLocks noGrp="1"/>
          </p:cNvSpPr>
          <p:nvPr>
            <p:ph type="dgm" sz="quarter" idx="11"/>
          </p:nvPr>
        </p:nvSpPr>
        <p:spPr>
          <a:xfrm>
            <a:off x="952465" y="1785938"/>
            <a:ext cx="6096009" cy="4143392"/>
          </a:xfr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10" name="内容占位符 9"/>
          <p:cNvSpPr>
            <a:spLocks noGrp="1"/>
          </p:cNvSpPr>
          <p:nvPr>
            <p:ph sz="quarter" idx="12"/>
          </p:nvPr>
        </p:nvSpPr>
        <p:spPr>
          <a:xfrm>
            <a:off x="7239000" y="1785939"/>
            <a:ext cx="4286251" cy="4143375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0085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 hasCustomPrompt="1"/>
          </p:nvPr>
        </p:nvSpPr>
        <p:spPr>
          <a:xfrm>
            <a:off x="-857299" y="-24"/>
            <a:ext cx="10972800" cy="1143000"/>
          </a:xfrm>
        </p:spPr>
        <p:txBody>
          <a:bodyPr>
            <a:normAutofit/>
          </a:bodyPr>
          <a:lstStyle>
            <a:lvl1pPr>
              <a:defRPr sz="55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5" name="SmartArt 占位符 4"/>
          <p:cNvSpPr>
            <a:spLocks noGrp="1"/>
          </p:cNvSpPr>
          <p:nvPr>
            <p:ph type="dgm" sz="quarter" idx="10"/>
          </p:nvPr>
        </p:nvSpPr>
        <p:spPr>
          <a:xfrm>
            <a:off x="952500" y="1857375"/>
            <a:ext cx="5334000" cy="4286250"/>
          </a:xfr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1"/>
          </p:nvPr>
        </p:nvSpPr>
        <p:spPr>
          <a:xfrm>
            <a:off x="6667500" y="1857375"/>
            <a:ext cx="4953000" cy="4286250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816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571462" y="1714488"/>
            <a:ext cx="2762271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0" name="图片占位符 8"/>
          <p:cNvSpPr>
            <a:spLocks noGrp="1"/>
          </p:cNvSpPr>
          <p:nvPr>
            <p:ph type="pic" sz="quarter" idx="11"/>
          </p:nvPr>
        </p:nvSpPr>
        <p:spPr>
          <a:xfrm>
            <a:off x="3428981" y="1714489"/>
            <a:ext cx="2762271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1" name="图片占位符 8"/>
          <p:cNvSpPr>
            <a:spLocks noGrp="1"/>
          </p:cNvSpPr>
          <p:nvPr>
            <p:ph type="pic" sz="quarter" idx="12"/>
          </p:nvPr>
        </p:nvSpPr>
        <p:spPr>
          <a:xfrm>
            <a:off x="571461" y="3857628"/>
            <a:ext cx="2762271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2" name="图片占位符 8"/>
          <p:cNvSpPr>
            <a:spLocks noGrp="1"/>
          </p:cNvSpPr>
          <p:nvPr>
            <p:ph type="pic" sz="quarter" idx="13"/>
          </p:nvPr>
        </p:nvSpPr>
        <p:spPr>
          <a:xfrm>
            <a:off x="3428982" y="3857628"/>
            <a:ext cx="2762271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 hasCustomPrompt="1"/>
          </p:nvPr>
        </p:nvSpPr>
        <p:spPr>
          <a:xfrm>
            <a:off x="-1047800" y="-16"/>
            <a:ext cx="10972800" cy="1143000"/>
          </a:xfrm>
        </p:spPr>
        <p:txBody>
          <a:bodyPr>
            <a:normAutofit/>
          </a:bodyPr>
          <a:lstStyle>
            <a:lvl1pPr>
              <a:defRPr sz="55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13" name="内容占位符 12"/>
          <p:cNvSpPr>
            <a:spLocks noGrp="1"/>
          </p:cNvSpPr>
          <p:nvPr>
            <p:ph sz="quarter" idx="14"/>
          </p:nvPr>
        </p:nvSpPr>
        <p:spPr>
          <a:xfrm>
            <a:off x="6381752" y="1714501"/>
            <a:ext cx="5048249" cy="4214813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700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018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666751" y="1143001"/>
            <a:ext cx="10858500" cy="1357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39502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>
            <p:ph type="title" hasCustomPrompt="1"/>
          </p:nvPr>
        </p:nvSpPr>
        <p:spPr>
          <a:xfrm>
            <a:off x="-1238301" y="5143512"/>
            <a:ext cx="10972800" cy="1143000"/>
          </a:xfrm>
        </p:spPr>
        <p:txBody>
          <a:bodyPr>
            <a:normAutofit/>
          </a:bodyPr>
          <a:lstStyle>
            <a:lvl1pPr>
              <a:defRPr sz="5400" b="1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altLang="zh-CN" dirty="0" smtClean="0"/>
              <a:t>Thank You 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812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8DF-5FD7-4D26-BA5A-90999A01F63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38FA-43EF-4D7B-9BB9-15AA22804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79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8DF-5FD7-4D26-BA5A-90999A01F63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38FA-43EF-4D7B-9BB9-15AA22804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9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8DF-5FD7-4D26-BA5A-90999A01F63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38FA-43EF-4D7B-9BB9-15AA22804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43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8DF-5FD7-4D26-BA5A-90999A01F63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38FA-43EF-4D7B-9BB9-15AA228049A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16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8DF-5FD7-4D26-BA5A-90999A01F63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38FA-43EF-4D7B-9BB9-15AA228049A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8DF-5FD7-4D26-BA5A-90999A01F63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38FA-43EF-4D7B-9BB9-15AA22804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2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8DF-5FD7-4D26-BA5A-90999A01F63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38FA-43EF-4D7B-9BB9-15AA22804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87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58DF-5FD7-4D26-BA5A-90999A01F63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38FA-43EF-4D7B-9BB9-15AA22804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31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E6C58DF-5FD7-4D26-BA5A-90999A01F630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38FA-43EF-4D7B-9BB9-15AA22804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35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2016/3/20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41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1120" y="5202512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rgbClr val="4F81BD">
                      <a:tint val="3000"/>
                    </a:srgbClr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Игра «Какой цвет?»</a:t>
            </a:r>
            <a:endParaRPr lang="ru-RU" sz="3200" b="1" dirty="0">
              <a:ln w="17780" cmpd="sng">
                <a:solidFill>
                  <a:srgbClr val="4F81BD">
                    <a:tint val="3000"/>
                  </a:srgbClr>
                </a:solidFill>
                <a:prstDash val="solid"/>
                <a:miter lim="800000"/>
              </a:ln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44209" y="5202512"/>
            <a:ext cx="59104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Создала: </a:t>
            </a:r>
          </a:p>
          <a:p>
            <a:pPr algn="r"/>
            <a:r>
              <a:rPr lang="ru-RU" sz="2000" b="1" dirty="0" smtClean="0">
                <a:solidFill>
                  <a:srgbClr val="7030A0"/>
                </a:solidFill>
              </a:rPr>
              <a:t>Рябова Татьяна Николаевна</a:t>
            </a:r>
          </a:p>
          <a:p>
            <a:pPr algn="r"/>
            <a:r>
              <a:rPr lang="ru-RU" sz="2000" b="1" dirty="0" smtClean="0">
                <a:solidFill>
                  <a:srgbClr val="7030A0"/>
                </a:solidFill>
              </a:rPr>
              <a:t>Воспитатель </a:t>
            </a:r>
            <a:r>
              <a:rPr lang="en-US" sz="2000" b="1" dirty="0" smtClean="0">
                <a:solidFill>
                  <a:srgbClr val="7030A0"/>
                </a:solidFill>
              </a:rPr>
              <a:t>I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err="1">
                <a:solidFill>
                  <a:srgbClr val="7030A0"/>
                </a:solidFill>
              </a:rPr>
              <a:t>к</a:t>
            </a:r>
            <a:r>
              <a:rPr lang="ru-RU" sz="2000" b="1" dirty="0" err="1" smtClean="0">
                <a:solidFill>
                  <a:srgbClr val="7030A0"/>
                </a:solidFill>
              </a:rPr>
              <a:t>в.категории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algn="r"/>
            <a:r>
              <a:rPr lang="ru-RU" sz="2000" b="1" dirty="0" smtClean="0">
                <a:solidFill>
                  <a:srgbClr val="7030A0"/>
                </a:solidFill>
              </a:rPr>
              <a:t>МБДОУ «Д/сад №21»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9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14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0">
        <p:sndAc>
          <p:stSnd>
            <p:snd r:embed="rId2" name="applause.wav"/>
          </p:stSnd>
        </p:sndAc>
      </p:transition>
    </mc:Choice>
    <mc:Fallback xmlns="">
      <p:transition advTm="0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Цилиндр 3"/>
          <p:cNvSpPr/>
          <p:nvPr/>
        </p:nvSpPr>
        <p:spPr>
          <a:xfrm>
            <a:off x="9400428" y="1735910"/>
            <a:ext cx="1497496" cy="2199861"/>
          </a:xfrm>
          <a:prstGeom prst="ca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Цилиндр 1"/>
          <p:cNvSpPr/>
          <p:nvPr/>
        </p:nvSpPr>
        <p:spPr>
          <a:xfrm>
            <a:off x="4349954" y="1735911"/>
            <a:ext cx="1497496" cy="2199861"/>
          </a:xfrm>
          <a:prstGeom prst="ca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Цилиндр 2"/>
          <p:cNvSpPr/>
          <p:nvPr/>
        </p:nvSpPr>
        <p:spPr>
          <a:xfrm>
            <a:off x="979942" y="1736893"/>
            <a:ext cx="1497496" cy="2199861"/>
          </a:xfrm>
          <a:prstGeom prst="can">
            <a:avLst/>
          </a:prstGeom>
          <a:solidFill>
            <a:srgbClr val="FF0000"/>
          </a:solidFill>
          <a:ln>
            <a:solidFill>
              <a:srgbClr val="BE14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люс 4"/>
          <p:cNvSpPr/>
          <p:nvPr/>
        </p:nvSpPr>
        <p:spPr>
          <a:xfrm>
            <a:off x="2812168" y="2418064"/>
            <a:ext cx="990004" cy="1219200"/>
          </a:xfrm>
          <a:prstGeom prst="mathPlu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6576934" y="2226241"/>
            <a:ext cx="1413345" cy="1219200"/>
          </a:xfrm>
          <a:prstGeom prst="mathEqual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8241932" y="1397399"/>
            <a:ext cx="3869967" cy="2766824"/>
          </a:xfrm>
          <a:prstGeom prst="cloudCallout">
            <a:avLst/>
          </a:prstGeom>
          <a:solidFill>
            <a:srgbClr val="FFFF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12" descr="word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00428" y="2058941"/>
            <a:ext cx="15841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9822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2" name="chimes.wav"/>
          </p:stSnd>
        </p:sndAc>
      </p:transition>
    </mc:Choice>
    <mc:Fallback>
      <p:transition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5585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sndAc>
          <p:stSnd>
            <p:snd r:embed="rId2" name="applause.wav"/>
          </p:stSnd>
        </p:sndAc>
      </p:transition>
    </mc:Choice>
    <mc:Fallback>
      <p:transition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Цилиндр 1"/>
          <p:cNvSpPr/>
          <p:nvPr/>
        </p:nvSpPr>
        <p:spPr>
          <a:xfrm>
            <a:off x="940904" y="1994450"/>
            <a:ext cx="1497496" cy="2199861"/>
          </a:xfrm>
          <a:prstGeom prst="ca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Цилиндр 2"/>
          <p:cNvSpPr/>
          <p:nvPr/>
        </p:nvSpPr>
        <p:spPr>
          <a:xfrm>
            <a:off x="4565373" y="1987823"/>
            <a:ext cx="1497496" cy="2199861"/>
          </a:xfrm>
          <a:prstGeom prst="can">
            <a:avLst/>
          </a:prstGeom>
          <a:solidFill>
            <a:srgbClr val="FF0000"/>
          </a:solidFill>
          <a:ln>
            <a:solidFill>
              <a:srgbClr val="F31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Цилиндр 3"/>
          <p:cNvSpPr/>
          <p:nvPr/>
        </p:nvSpPr>
        <p:spPr>
          <a:xfrm>
            <a:off x="8910113" y="1576884"/>
            <a:ext cx="1497496" cy="2199861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люс 4"/>
          <p:cNvSpPr/>
          <p:nvPr/>
        </p:nvSpPr>
        <p:spPr>
          <a:xfrm>
            <a:off x="2812168" y="2418064"/>
            <a:ext cx="990004" cy="1219200"/>
          </a:xfrm>
          <a:prstGeom prst="mathPlu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6538953" y="2292502"/>
            <a:ext cx="1413345" cy="1219200"/>
          </a:xfrm>
          <a:prstGeom prst="mathEqual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7952298" y="1293402"/>
            <a:ext cx="3869967" cy="276682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12" descr="word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5193" y="1791609"/>
            <a:ext cx="15841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323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593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2" name="applause.wav"/>
          </p:stSnd>
        </p:sndAc>
      </p:transition>
    </mc:Choice>
    <mc:Fallback>
      <p:transition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Цилиндр 1"/>
          <p:cNvSpPr/>
          <p:nvPr/>
        </p:nvSpPr>
        <p:spPr>
          <a:xfrm>
            <a:off x="940904" y="1994450"/>
            <a:ext cx="1497496" cy="2199861"/>
          </a:xfrm>
          <a:prstGeom prst="can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Цилиндр 2"/>
          <p:cNvSpPr/>
          <p:nvPr/>
        </p:nvSpPr>
        <p:spPr>
          <a:xfrm>
            <a:off x="4300330" y="1994449"/>
            <a:ext cx="1497496" cy="2199861"/>
          </a:xfrm>
          <a:prstGeom prst="ca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Цилиндр 3"/>
          <p:cNvSpPr/>
          <p:nvPr/>
        </p:nvSpPr>
        <p:spPr>
          <a:xfrm>
            <a:off x="8958470" y="1927733"/>
            <a:ext cx="1497496" cy="2199861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люс 4"/>
          <p:cNvSpPr/>
          <p:nvPr/>
        </p:nvSpPr>
        <p:spPr>
          <a:xfrm>
            <a:off x="2812168" y="2418064"/>
            <a:ext cx="990004" cy="1219200"/>
          </a:xfrm>
          <a:prstGeom prst="mathPlu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6313666" y="2418064"/>
            <a:ext cx="1413345" cy="1219200"/>
          </a:xfrm>
          <a:prstGeom prst="mathEqual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7983232" y="1644251"/>
            <a:ext cx="3869967" cy="2766824"/>
          </a:xfrm>
          <a:prstGeom prst="cloud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12" descr="word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8011" y="2185995"/>
            <a:ext cx="15841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3724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  <p:sndAc>
          <p:stSnd>
            <p:snd r:embed="rId2" name="chimes.wav"/>
          </p:stSnd>
        </p:sndAc>
      </p:transition>
    </mc:Choice>
    <mc:Fallback>
      <p:transition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410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sndAc>
          <p:stSnd>
            <p:snd r:embed="rId2" name="applause.wav"/>
          </p:stSnd>
        </p:sndAc>
      </p:transition>
    </mc:Choice>
    <mc:Fallback>
      <p:transition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29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655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Цилиндр 3"/>
          <p:cNvSpPr/>
          <p:nvPr/>
        </p:nvSpPr>
        <p:spPr>
          <a:xfrm>
            <a:off x="797158" y="1563756"/>
            <a:ext cx="1497496" cy="219986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biLevel thresh="50000"/>
          </a:blip>
          <a:stretch>
            <a:fillRect/>
          </a:stretch>
        </p:blipFill>
        <p:spPr>
          <a:xfrm>
            <a:off x="4221408" y="1556674"/>
            <a:ext cx="1511939" cy="2206943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229608" y="1308115"/>
            <a:ext cx="1511939" cy="2206943"/>
          </a:xfrm>
          <a:prstGeom prst="rect">
            <a:avLst/>
          </a:prstGeom>
        </p:spPr>
      </p:pic>
      <p:sp>
        <p:nvSpPr>
          <p:cNvPr id="10" name="Выноска-облако 9"/>
          <p:cNvSpPr/>
          <p:nvPr/>
        </p:nvSpPr>
        <p:spPr>
          <a:xfrm>
            <a:off x="8082050" y="940907"/>
            <a:ext cx="3869967" cy="276682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12" descr="word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93490" y="1028175"/>
            <a:ext cx="15841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Равно 8"/>
          <p:cNvSpPr/>
          <p:nvPr/>
        </p:nvSpPr>
        <p:spPr>
          <a:xfrm>
            <a:off x="6201026" y="2050545"/>
            <a:ext cx="1413345" cy="1219200"/>
          </a:xfrm>
          <a:prstGeom prst="mathEqual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люс 10"/>
          <p:cNvSpPr/>
          <p:nvPr/>
        </p:nvSpPr>
        <p:spPr>
          <a:xfrm>
            <a:off x="2654036" y="2054086"/>
            <a:ext cx="990004" cy="1219200"/>
          </a:xfrm>
          <a:prstGeom prst="mathPlu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95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">
        <p:sndAc>
          <p:stSnd>
            <p:snd r:embed="rId3" name="applause.wav"/>
          </p:stSnd>
        </p:sndAc>
      </p:transition>
    </mc:Choice>
    <mc:Fallback xmlns="">
      <p:transition advTm="3000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8479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chimes.wav"/>
          </p:stSnd>
        </p:sndAc>
      </p:transition>
    </mc:Choice>
    <mc:Fallback>
      <p:transition spd="slow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Цилиндр 2"/>
          <p:cNvSpPr/>
          <p:nvPr/>
        </p:nvSpPr>
        <p:spPr>
          <a:xfrm>
            <a:off x="977315" y="1417861"/>
            <a:ext cx="1497496" cy="2199861"/>
          </a:xfrm>
          <a:prstGeom prst="can">
            <a:avLst/>
          </a:prstGeom>
          <a:solidFill>
            <a:srgbClr val="F31D1D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biLevel thresh="50000"/>
          </a:blip>
          <a:stretch>
            <a:fillRect/>
          </a:stretch>
        </p:blipFill>
        <p:spPr>
          <a:xfrm>
            <a:off x="4571940" y="1430321"/>
            <a:ext cx="1511939" cy="2206943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</p:pic>
      <p:sp>
        <p:nvSpPr>
          <p:cNvPr id="5" name="Плюс 4"/>
          <p:cNvSpPr/>
          <p:nvPr/>
        </p:nvSpPr>
        <p:spPr>
          <a:xfrm>
            <a:off x="2990464" y="1791609"/>
            <a:ext cx="990004" cy="1219200"/>
          </a:xfrm>
          <a:prstGeom prst="mathPlu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6655271" y="1908191"/>
            <a:ext cx="1413345" cy="1219200"/>
          </a:xfrm>
          <a:prstGeom prst="mathEqual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Цилиндр 8"/>
          <p:cNvSpPr/>
          <p:nvPr/>
        </p:nvSpPr>
        <p:spPr>
          <a:xfrm>
            <a:off x="9041264" y="1301278"/>
            <a:ext cx="1497496" cy="2199861"/>
          </a:xfrm>
          <a:prstGeom prst="can">
            <a:avLst/>
          </a:prstGeom>
          <a:solidFill>
            <a:srgbClr val="FBAFAF"/>
          </a:solidFill>
          <a:ln>
            <a:solidFill>
              <a:srgbClr val="FBAF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-облако 9"/>
          <p:cNvSpPr/>
          <p:nvPr/>
        </p:nvSpPr>
        <p:spPr>
          <a:xfrm>
            <a:off x="8068616" y="1017796"/>
            <a:ext cx="3869967" cy="2766824"/>
          </a:xfrm>
          <a:prstGeom prst="cloud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12" descr="word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73488" y="1566322"/>
            <a:ext cx="15841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37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858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2" name="applause.wav"/>
          </p:stSnd>
        </p:sndAc>
      </p:transition>
    </mc:Choice>
    <mc:Fallback>
      <p:transition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719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люс 3"/>
          <p:cNvSpPr/>
          <p:nvPr/>
        </p:nvSpPr>
        <p:spPr>
          <a:xfrm>
            <a:off x="2809129" y="1742203"/>
            <a:ext cx="990004" cy="1219200"/>
          </a:xfrm>
          <a:prstGeom prst="mathPlu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 4"/>
          <p:cNvSpPr/>
          <p:nvPr/>
        </p:nvSpPr>
        <p:spPr>
          <a:xfrm>
            <a:off x="6075896" y="1780674"/>
            <a:ext cx="1413345" cy="1219200"/>
          </a:xfrm>
          <a:prstGeom prst="mathEqual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Цилиндр 8"/>
          <p:cNvSpPr/>
          <p:nvPr/>
        </p:nvSpPr>
        <p:spPr>
          <a:xfrm>
            <a:off x="977315" y="1417861"/>
            <a:ext cx="1497496" cy="2199861"/>
          </a:xfrm>
          <a:prstGeom prst="can">
            <a:avLst/>
          </a:prstGeom>
          <a:solidFill>
            <a:srgbClr val="F31D1D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Цилиндр 9"/>
          <p:cNvSpPr/>
          <p:nvPr/>
        </p:nvSpPr>
        <p:spPr>
          <a:xfrm>
            <a:off x="4122178" y="1417861"/>
            <a:ext cx="1497496" cy="2199861"/>
          </a:xfrm>
          <a:prstGeom prst="can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Цилиндр 10"/>
          <p:cNvSpPr/>
          <p:nvPr/>
        </p:nvSpPr>
        <p:spPr>
          <a:xfrm>
            <a:off x="8251779" y="1290344"/>
            <a:ext cx="1497496" cy="2199861"/>
          </a:xfrm>
          <a:prstGeom prst="can">
            <a:avLst/>
          </a:prstGeom>
          <a:solidFill>
            <a:srgbClr val="EB7635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носка-облако 12"/>
          <p:cNvSpPr/>
          <p:nvPr/>
        </p:nvSpPr>
        <p:spPr>
          <a:xfrm>
            <a:off x="7489241" y="969765"/>
            <a:ext cx="3869967" cy="276682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12" descr="word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2136" y="1526356"/>
            <a:ext cx="15841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518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ature-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140</TotalTime>
  <Words>20</Words>
  <Application>Microsoft Office PowerPoint</Application>
  <PresentationFormat>Широкоэкранный</PresentationFormat>
  <Paragraphs>6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宋体</vt:lpstr>
      <vt:lpstr>Arial</vt:lpstr>
      <vt:lpstr>Calibri</vt:lpstr>
      <vt:lpstr>Calibri Light</vt:lpstr>
      <vt:lpstr>Verdana</vt:lpstr>
      <vt:lpstr>Wingdings 2</vt:lpstr>
      <vt:lpstr>HDOfficeLightV0</vt:lpstr>
      <vt:lpstr>nature-02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16</cp:revision>
  <dcterms:created xsi:type="dcterms:W3CDTF">2016-03-19T16:46:38Z</dcterms:created>
  <dcterms:modified xsi:type="dcterms:W3CDTF">2016-03-20T13:09:08Z</dcterms:modified>
</cp:coreProperties>
</file>