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81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A 15\2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A 15\4 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A 15\5 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A 15\6 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A 15\8 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2016-05-16T14:41:20Z</dcterms:created>
  <dcterms:modified xsi:type="dcterms:W3CDTF">2016-05-16T14:43:07Z</dcterms:modified>
</cp:coreProperties>
</file>