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33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E375-6A00-46BB-86F1-D4F728CB9D45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C9EB-782A-4A19-A0E7-B4C1132B1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E375-6A00-46BB-86F1-D4F728CB9D45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C9EB-782A-4A19-A0E7-B4C1132B1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E375-6A00-46BB-86F1-D4F728CB9D45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C9EB-782A-4A19-A0E7-B4C1132B1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E375-6A00-46BB-86F1-D4F728CB9D45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C9EB-782A-4A19-A0E7-B4C1132B1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E375-6A00-46BB-86F1-D4F728CB9D45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C9EB-782A-4A19-A0E7-B4C1132B1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E375-6A00-46BB-86F1-D4F728CB9D45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C9EB-782A-4A19-A0E7-B4C1132B1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E375-6A00-46BB-86F1-D4F728CB9D45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C9EB-782A-4A19-A0E7-B4C1132B1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E375-6A00-46BB-86F1-D4F728CB9D45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C9EB-782A-4A19-A0E7-B4C1132B1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E375-6A00-46BB-86F1-D4F728CB9D45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C9EB-782A-4A19-A0E7-B4C1132B1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E375-6A00-46BB-86F1-D4F728CB9D45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C9EB-782A-4A19-A0E7-B4C1132B1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E375-6A00-46BB-86F1-D4F728CB9D45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C9EB-782A-4A19-A0E7-B4C1132B1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0E375-6A00-46BB-86F1-D4F728CB9D45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3C9EB-782A-4A19-A0E7-B4C1132B1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1" descr="GE018_350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143000" y="11430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32" y="428596"/>
            <a:ext cx="4857784" cy="1643074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Схема   рисования  новогодней ели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методом 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пластилинографии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 descr="Картина панно рисунок Мастер-класс Новый год Аппликация из пластилина + обратная Лепка Ёлочка 2 варианта Пластилин фото 9"/>
          <p:cNvPicPr/>
          <p:nvPr/>
        </p:nvPicPr>
        <p:blipFill>
          <a:blip r:embed="rId3" cstate="print"/>
          <a:srcRect l="16471" t="4348" r="14118" b="7246"/>
          <a:stretch>
            <a:fillRect/>
          </a:stretch>
        </p:blipFill>
        <p:spPr bwMode="auto">
          <a:xfrm>
            <a:off x="857232" y="2857488"/>
            <a:ext cx="528641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GE100_350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-1143000" y="1143000"/>
            <a:ext cx="9144000" cy="6858000"/>
          </a:xfrm>
          <a:prstGeom prst="rect">
            <a:avLst/>
          </a:prstGeom>
        </p:spPr>
      </p:pic>
      <p:pic>
        <p:nvPicPr>
          <p:cNvPr id="3" name="Рисунок 2" descr="Картина панно рисунок Мастер-класс Новый год Аппликация из пластилина + обратная Лепка Ёлочка 2 варианта Пластилин фото 2"/>
          <p:cNvPicPr/>
          <p:nvPr/>
        </p:nvPicPr>
        <p:blipFill>
          <a:blip r:embed="rId3" cstate="print"/>
          <a:srcRect l="14405" r="16453" b="9460"/>
          <a:stretch>
            <a:fillRect/>
          </a:stretch>
        </p:blipFill>
        <p:spPr bwMode="auto">
          <a:xfrm>
            <a:off x="214290" y="214282"/>
            <a:ext cx="257176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артина панно рисунок Мастер-класс Новый год Аппликация из пластилина + обратная Лепка Ёлочка 2 варианта Пластилин фото 3"/>
          <p:cNvPicPr/>
          <p:nvPr/>
        </p:nvPicPr>
        <p:blipFill>
          <a:blip r:embed="rId4" cstate="print"/>
          <a:srcRect l="12981" r="14903" b="7534"/>
          <a:stretch>
            <a:fillRect/>
          </a:stretch>
        </p:blipFill>
        <p:spPr bwMode="auto">
          <a:xfrm>
            <a:off x="3500438" y="857224"/>
            <a:ext cx="235745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артина панно рисунок Мастер-класс Новый год Аппликация из пластилина + обратная Лепка Ёлочка 2 варианта Пластилин фото 4"/>
          <p:cNvPicPr/>
          <p:nvPr/>
        </p:nvPicPr>
        <p:blipFill>
          <a:blip r:embed="rId5" cstate="print"/>
          <a:srcRect l="14423" t="3853" r="16346" b="7534"/>
          <a:stretch>
            <a:fillRect/>
          </a:stretch>
        </p:blipFill>
        <p:spPr bwMode="auto">
          <a:xfrm>
            <a:off x="428604" y="3071802"/>
            <a:ext cx="257176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артина панно рисунок Мастер-класс Новый год Аппликация из пластилина + обратная Лепка Ёлочка 2 варианта Пластилин фото 5"/>
          <p:cNvPicPr/>
          <p:nvPr/>
        </p:nvPicPr>
        <p:blipFill>
          <a:blip r:embed="rId6" cstate="print"/>
          <a:srcRect l="15865" t="11558" r="17788" b="7534"/>
          <a:stretch>
            <a:fillRect/>
          </a:stretch>
        </p:blipFill>
        <p:spPr bwMode="auto">
          <a:xfrm>
            <a:off x="3571876" y="3786182"/>
            <a:ext cx="250033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артина панно рисунок Мастер-класс Новый год Аппликация из пластилина + обратная Лепка Ёлочка 2 варианта Пластилин фото 6"/>
          <p:cNvPicPr/>
          <p:nvPr/>
        </p:nvPicPr>
        <p:blipFill>
          <a:blip r:embed="rId7" cstate="print"/>
          <a:srcRect l="15865" t="3853" r="16346" b="7534"/>
          <a:stretch>
            <a:fillRect/>
          </a:stretch>
        </p:blipFill>
        <p:spPr bwMode="auto">
          <a:xfrm>
            <a:off x="428604" y="5857884"/>
            <a:ext cx="250033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Картина панно рисунок Мастер-класс Новый год Аппликация из пластилина + обратная Лепка Ёлочка 2 варианта Пластилин фото 7"/>
          <p:cNvPicPr/>
          <p:nvPr/>
        </p:nvPicPr>
        <p:blipFill>
          <a:blip r:embed="rId8" cstate="print"/>
          <a:srcRect l="15865" t="5779" r="17788" b="9460"/>
          <a:stretch>
            <a:fillRect/>
          </a:stretch>
        </p:blipFill>
        <p:spPr bwMode="auto">
          <a:xfrm>
            <a:off x="3643314" y="6572264"/>
            <a:ext cx="242889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2014-02-06T15:24:56Z</dcterms:created>
  <dcterms:modified xsi:type="dcterms:W3CDTF">2016-05-15T00:08:51Z</dcterms:modified>
</cp:coreProperties>
</file>