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</TotalTime>
  <Words>96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AllodsWest</vt:lpstr>
      <vt:lpstr>Ampir Deco</vt:lpstr>
      <vt:lpstr>Arial</vt:lpstr>
      <vt:lpstr>Calibri</vt:lpstr>
      <vt:lpstr>Times New Roman</vt:lpstr>
      <vt:lpstr>Тема1</vt:lpstr>
      <vt:lpstr>    Игра «Один» «Много»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Пользователь Windows</cp:lastModifiedBy>
  <cp:revision>11</cp:revision>
  <dcterms:created xsi:type="dcterms:W3CDTF">2014-09-13T13:26:57Z</dcterms:created>
  <dcterms:modified xsi:type="dcterms:W3CDTF">2020-10-30T11:22:06Z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