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81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A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A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2016-05-16T13:06:58Z</dcterms:created>
  <dcterms:modified xsi:type="dcterms:W3CDTF">2016-05-16T13:08:35Z</dcterms:modified>
</cp:coreProperties>
</file>