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DCE-594F-4A1A-ACAB-5CFB7B9F8A9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91C0-6773-4A0B-A8E4-4BE507BE0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DCE-594F-4A1A-ACAB-5CFB7B9F8A9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91C0-6773-4A0B-A8E4-4BE507BE0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DCE-594F-4A1A-ACAB-5CFB7B9F8A9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91C0-6773-4A0B-A8E4-4BE507BE0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DCE-594F-4A1A-ACAB-5CFB7B9F8A9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91C0-6773-4A0B-A8E4-4BE507BE0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DCE-594F-4A1A-ACAB-5CFB7B9F8A9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91C0-6773-4A0B-A8E4-4BE507BE0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DCE-594F-4A1A-ACAB-5CFB7B9F8A9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91C0-6773-4A0B-A8E4-4BE507BE0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DCE-594F-4A1A-ACAB-5CFB7B9F8A9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91C0-6773-4A0B-A8E4-4BE507BE0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DCE-594F-4A1A-ACAB-5CFB7B9F8A9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91C0-6773-4A0B-A8E4-4BE507BE0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DCE-594F-4A1A-ACAB-5CFB7B9F8A9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91C0-6773-4A0B-A8E4-4BE507BE0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DCE-594F-4A1A-ACAB-5CFB7B9F8A9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91C0-6773-4A0B-A8E4-4BE507BE0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2DCE-594F-4A1A-ACAB-5CFB7B9F8A9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91C0-6773-4A0B-A8E4-4BE507BE0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E2DCE-594F-4A1A-ACAB-5CFB7B9F8A9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91C0-6773-4A0B-A8E4-4BE507BE0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t-gorodok.com.ua/blogs/solnechnye-dolk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76;&#1086;&#1078;&#1076;&#1080;&#1082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89;&#1080;&#1083;&#1100;&#1085;&#1099;&#1081;%20&#1076;&#1086;&#1078;&#1076;&#1100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rticle20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9684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4139952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Дождик прыгает по крыше,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Тише - громче, громче - тише,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Плещется в огромной луже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Глубже - мельче, мельче - глубже.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Хлещет по трубе блестящей,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Чаще - реже, реже - чаще.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 окна мокрою рукой,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Он стучит: - Открой, открой!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Не пущу его я в дом,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Пусть играет за окном</a:t>
            </a:r>
            <a:r>
              <a:rPr lang="ru-RU" b="1" dirty="0" smtClean="0"/>
              <a:t>.</a:t>
            </a:r>
            <a:r>
              <a:rPr lang="ru-RU" dirty="0" smtClean="0">
                <a:hlinkClick r:id="rId3"/>
              </a:rPr>
              <a:t> </a:t>
            </a:r>
            <a:r>
              <a:rPr lang="ru-RU" dirty="0" err="1" smtClean="0">
                <a:hlinkClick r:id="rId3"/>
              </a:rPr>
              <a:t>Курмашев</a:t>
            </a:r>
            <a:r>
              <a:rPr lang="ru-RU" dirty="0" smtClean="0">
                <a:hlinkClick r:id="rId3"/>
              </a:rPr>
              <a:t> Ринат </a:t>
            </a:r>
            <a:endParaRPr lang="ru-RU" dirty="0"/>
          </a:p>
        </p:txBody>
      </p:sp>
      <p:pic>
        <p:nvPicPr>
          <p:cNvPr id="6" name="Picture 6" descr="http://www.proza.ru/pics/2010/05/18/4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9167" y="-387424"/>
            <a:ext cx="2224833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54968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Игра «Дождик»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340768"/>
            <a:ext cx="3522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игры: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276872"/>
            <a:ext cx="7399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Импровизировать на детском музыкальном инструменте (металлофоне, </a:t>
            </a:r>
          </a:p>
          <a:p>
            <a:r>
              <a:rPr lang="ru-RU" dirty="0" smtClean="0"/>
              <a:t>треугольнике и т.п.) звуки сильного или слабого дождя</a:t>
            </a:r>
            <a:endParaRPr lang="ru-RU" dirty="0"/>
          </a:p>
        </p:txBody>
      </p:sp>
      <p:pic>
        <p:nvPicPr>
          <p:cNvPr id="5" name="Рисунок 4" descr="78491052_avy_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212976"/>
            <a:ext cx="331236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kartiny.ucoz.ru/_ph/518/2/58186597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0338">
            <a:off x="7196391" y="107133"/>
            <a:ext cx="1835696" cy="19077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470434" y="188640"/>
            <a:ext cx="1673566" cy="319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80312" y="1556792"/>
            <a:ext cx="176368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Красивая анимация, анимашка, картинка, коллаж, открытка, изображение, дети Дети под зонтом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065868"/>
            <a:ext cx="3960440" cy="4792132"/>
          </a:xfrm>
          <a:prstGeom prst="rect">
            <a:avLst/>
          </a:prstGeom>
          <a:noFill/>
        </p:spPr>
      </p:pic>
      <p:pic>
        <p:nvPicPr>
          <p:cNvPr id="15370" name="Picture 10" descr="http://animo2.ucoz.ru/_ph/14/2/32012631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7" y="882538"/>
            <a:ext cx="1656184" cy="1562758"/>
          </a:xfrm>
          <a:prstGeom prst="rect">
            <a:avLst/>
          </a:prstGeom>
          <a:noFill/>
        </p:spPr>
      </p:pic>
      <p:pic>
        <p:nvPicPr>
          <p:cNvPr id="15372" name="Picture 12" descr="http://animo2.ucoz.ru/_ph/14/2/32012631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32656"/>
            <a:ext cx="1857375" cy="1752600"/>
          </a:xfrm>
          <a:prstGeom prst="rect">
            <a:avLst/>
          </a:prstGeom>
          <a:noFill/>
        </p:spPr>
      </p:pic>
      <p:pic>
        <p:nvPicPr>
          <p:cNvPr id="15374" name="Picture 14" descr="http://animo2.ucoz.ru/_ph/14/2/32012631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0"/>
            <a:ext cx="1857375" cy="1752600"/>
          </a:xfrm>
          <a:prstGeom prst="rect">
            <a:avLst/>
          </a:prstGeom>
          <a:noFill/>
        </p:spPr>
      </p:pic>
      <p:pic>
        <p:nvPicPr>
          <p:cNvPr id="11" name="Picture 2" descr="Красивая анимация, анимашка, картинка, коллаж, открытка, изображение, дети Дети под зонтом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065868"/>
            <a:ext cx="3960440" cy="4792132"/>
          </a:xfrm>
          <a:prstGeom prst="rect">
            <a:avLst/>
          </a:prstGeom>
          <a:noFill/>
        </p:spPr>
      </p:pic>
      <p:pic>
        <p:nvPicPr>
          <p:cNvPr id="12" name="Picture 14" descr="http://animo2.ucoz.ru/_ph/14/2/32012631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0"/>
            <a:ext cx="1425327" cy="1344924"/>
          </a:xfrm>
          <a:prstGeom prst="rect">
            <a:avLst/>
          </a:prstGeom>
          <a:noFill/>
        </p:spPr>
      </p:pic>
      <p:pic>
        <p:nvPicPr>
          <p:cNvPr id="14" name="дожд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ивая анимация, анимашка, картинка, коллаж, открытка, изображение, дети Девочка под зонтом, дождь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132856"/>
            <a:ext cx="3220919" cy="4434435"/>
          </a:xfrm>
          <a:prstGeom prst="rect">
            <a:avLst/>
          </a:prstGeom>
          <a:noFill/>
        </p:spPr>
      </p:pic>
      <p:pic>
        <p:nvPicPr>
          <p:cNvPr id="6" name="Рисунок 5" descr="c3c63f0c0b438063782db59feed457b9_08fc132b96142a8edd85d06c8b00fc13.jp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0"/>
            <a:ext cx="3096344" cy="3096344"/>
          </a:xfrm>
          <a:prstGeom prst="rect">
            <a:avLst/>
          </a:prstGeom>
        </p:spPr>
      </p:pic>
      <p:pic>
        <p:nvPicPr>
          <p:cNvPr id="8" name="Рисунок 7" descr="c3c63f0c0b438063782db59feed457b9_08fc132b96142a8edd85d06c8b00fc13.jp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348880" cy="2348880"/>
          </a:xfrm>
          <a:prstGeom prst="rect">
            <a:avLst/>
          </a:prstGeom>
        </p:spPr>
      </p:pic>
      <p:pic>
        <p:nvPicPr>
          <p:cNvPr id="9" name="Рисунок 8" descr="c3c63f0c0b438063782db59feed457b9_08fc132b96142a8edd85d06c8b00fc13.jp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-315416"/>
            <a:ext cx="2304256" cy="2304256"/>
          </a:xfrm>
          <a:prstGeom prst="rect">
            <a:avLst/>
          </a:prstGeom>
        </p:spPr>
      </p:pic>
      <p:pic>
        <p:nvPicPr>
          <p:cNvPr id="10" name="Рисунок 9" descr="c3c63f0c0b438063782db59feed457b9_08fc132b96142a8edd85d06c8b00fc13.jp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-171400"/>
            <a:ext cx="2736304" cy="2736304"/>
          </a:xfrm>
          <a:prstGeom prst="rect">
            <a:avLst/>
          </a:prstGeom>
        </p:spPr>
      </p:pic>
      <p:pic>
        <p:nvPicPr>
          <p:cNvPr id="11" name="сильный дожд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1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993" t="5906" r="52751" b="31488"/>
          <a:stretch>
            <a:fillRect/>
          </a:stretch>
        </p:blipFill>
        <p:spPr bwMode="auto">
          <a:xfrm rot="587365">
            <a:off x="658103" y="127141"/>
            <a:ext cx="177302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2993" t="5906" r="52751" b="31488"/>
          <a:stretch>
            <a:fillRect/>
          </a:stretch>
        </p:blipFill>
        <p:spPr bwMode="auto">
          <a:xfrm rot="425056">
            <a:off x="2604807" y="285604"/>
            <a:ext cx="177302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993" t="5906" r="52751" b="31488"/>
          <a:stretch>
            <a:fillRect/>
          </a:stretch>
        </p:blipFill>
        <p:spPr bwMode="auto">
          <a:xfrm rot="474354">
            <a:off x="4426384" y="295178"/>
            <a:ext cx="177302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2993" t="5906" r="52751" b="31488"/>
          <a:stretch>
            <a:fillRect/>
          </a:stretch>
        </p:blipFill>
        <p:spPr bwMode="auto">
          <a:xfrm rot="522772">
            <a:off x="1278808" y="3502045"/>
            <a:ext cx="177302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2993" t="5906" r="52751" b="31488"/>
          <a:stretch>
            <a:fillRect/>
          </a:stretch>
        </p:blipFill>
        <p:spPr bwMode="auto">
          <a:xfrm rot="738189">
            <a:off x="3803710" y="3602154"/>
            <a:ext cx="1701831" cy="311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2993" t="5906" r="52751" b="31488"/>
          <a:stretch>
            <a:fillRect/>
          </a:stretch>
        </p:blipFill>
        <p:spPr bwMode="auto">
          <a:xfrm rot="1352172">
            <a:off x="6903676" y="3675615"/>
            <a:ext cx="1632461" cy="29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2993" t="5906" r="52751" b="31488"/>
          <a:stretch>
            <a:fillRect/>
          </a:stretch>
        </p:blipFill>
        <p:spPr bwMode="auto">
          <a:xfrm rot="519481">
            <a:off x="6301962" y="803021"/>
            <a:ext cx="1773027" cy="302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0" y="0"/>
            <a:ext cx="2339752" cy="5085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195736" y="0"/>
            <a:ext cx="2808312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491880" y="0"/>
            <a:ext cx="2736304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788024" y="0"/>
            <a:ext cx="288032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228184" y="0"/>
            <a:ext cx="2664296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83568" y="0"/>
            <a:ext cx="288032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2993" t="5906" r="52751" b="31488"/>
          <a:stretch>
            <a:fillRect/>
          </a:stretch>
        </p:blipFill>
        <p:spPr bwMode="auto">
          <a:xfrm rot="1228520">
            <a:off x="960208" y="2702789"/>
            <a:ext cx="460399" cy="84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2993" t="5906" r="52751" b="31488"/>
          <a:stretch>
            <a:fillRect/>
          </a:stretch>
        </p:blipFill>
        <p:spPr bwMode="auto">
          <a:xfrm rot="1475253">
            <a:off x="2582585" y="4027996"/>
            <a:ext cx="510115" cy="93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2993" t="5906" r="52751" b="31488"/>
          <a:stretch>
            <a:fillRect/>
          </a:stretch>
        </p:blipFill>
        <p:spPr bwMode="auto">
          <a:xfrm rot="1471622">
            <a:off x="4516996" y="2502542"/>
            <a:ext cx="481782" cy="88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12993" t="5906" r="52751" b="31488"/>
          <a:stretch>
            <a:fillRect/>
          </a:stretch>
        </p:blipFill>
        <p:spPr bwMode="auto">
          <a:xfrm rot="1146046">
            <a:off x="6293967" y="4303294"/>
            <a:ext cx="507524" cy="92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83568" y="6237312"/>
            <a:ext cx="2448272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860032" y="6237312"/>
            <a:ext cx="2448272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87624" y="6372944"/>
            <a:ext cx="1368152" cy="152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64088" y="6381328"/>
            <a:ext cx="1440160" cy="14401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12993" t="5906" r="52751" b="31488"/>
          <a:stretch>
            <a:fillRect/>
          </a:stretch>
        </p:blipFill>
        <p:spPr bwMode="auto">
          <a:xfrm rot="1146046">
            <a:off x="7158062" y="894217"/>
            <a:ext cx="507524" cy="92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148</TotalTime>
  <Words>29</Words>
  <Application>Microsoft Office PowerPoint</Application>
  <PresentationFormat>Экран (4:3)</PresentationFormat>
  <Paragraphs>5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</cp:revision>
  <dcterms:created xsi:type="dcterms:W3CDTF">2014-02-03T13:21:57Z</dcterms:created>
  <dcterms:modified xsi:type="dcterms:W3CDTF">2014-02-04T06:43:24Z</dcterms:modified>
</cp:coreProperties>
</file>