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8577-01D9-49E0-9BBE-E533D5ECEE3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DED2-5A7F-4929-AEED-F8846D823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8577-01D9-49E0-9BBE-E533D5ECEE3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DED2-5A7F-4929-AEED-F8846D823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8577-01D9-49E0-9BBE-E533D5ECEE3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DED2-5A7F-4929-AEED-F8846D823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8577-01D9-49E0-9BBE-E533D5ECEE3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DED2-5A7F-4929-AEED-F8846D823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8577-01D9-49E0-9BBE-E533D5ECEE3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DED2-5A7F-4929-AEED-F8846D823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8577-01D9-49E0-9BBE-E533D5ECEE3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DED2-5A7F-4929-AEED-F8846D823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8577-01D9-49E0-9BBE-E533D5ECEE3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DED2-5A7F-4929-AEED-F8846D823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8577-01D9-49E0-9BBE-E533D5ECEE3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DED2-5A7F-4929-AEED-F8846D823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8577-01D9-49E0-9BBE-E533D5ECEE3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DED2-5A7F-4929-AEED-F8846D823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8577-01D9-49E0-9BBE-E533D5ECEE3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DED2-5A7F-4929-AEED-F8846D823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8577-01D9-49E0-9BBE-E533D5ECEE3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DED2-5A7F-4929-AEED-F8846D823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98577-01D9-49E0-9BBE-E533D5ECEE3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0DED2-5A7F-4929-AEED-F8846D823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gif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pic>
        <p:nvPicPr>
          <p:cNvPr id="2" name="Picture 2" descr="C:\Users\admin\Desktop\Фото Работа\2c044addcab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59632" y="1628800"/>
            <a:ext cx="6462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Дидактическая игра </a:t>
            </a:r>
          </a:p>
          <a:p>
            <a:pPr algn="ctr"/>
            <a:r>
              <a:rPr lang="ru-RU" sz="4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«Здоровое сердце»</a:t>
            </a:r>
            <a:endParaRPr lang="ru-RU" sz="4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4437112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600" b="1" dirty="0" smtClean="0">
                <a:latin typeface="Georgia" pitchFamily="18" charset="0"/>
              </a:rPr>
              <a:t>Составила: </a:t>
            </a:r>
          </a:p>
          <a:p>
            <a:pPr algn="r"/>
            <a:r>
              <a:rPr lang="ru-RU" sz="1600" b="1" dirty="0" smtClean="0">
                <a:latin typeface="Georgia" pitchFamily="18" charset="0"/>
              </a:rPr>
              <a:t>воспитатель</a:t>
            </a:r>
          </a:p>
          <a:p>
            <a:pPr algn="r"/>
            <a:r>
              <a:rPr lang="ru-RU" sz="1600" b="1" dirty="0" smtClean="0">
                <a:latin typeface="Georgia" pitchFamily="18" charset="0"/>
              </a:rPr>
              <a:t> 2</a:t>
            </a:r>
            <a:r>
              <a:rPr lang="en-US" sz="1600" b="1" dirty="0" smtClean="0">
                <a:latin typeface="Georgia" pitchFamily="18" charset="0"/>
              </a:rPr>
              <a:t> </a:t>
            </a:r>
            <a:r>
              <a:rPr lang="ru-RU" sz="1600" b="1" dirty="0" smtClean="0">
                <a:latin typeface="Georgia" pitchFamily="18" charset="0"/>
              </a:rPr>
              <a:t>квалификационной категории</a:t>
            </a:r>
          </a:p>
          <a:p>
            <a:pPr algn="r"/>
            <a:r>
              <a:rPr lang="ru-RU" sz="1600" b="1" dirty="0" smtClean="0">
                <a:latin typeface="Georgia" pitchFamily="18" charset="0"/>
              </a:rPr>
              <a:t>Стадничук Светлана Алексеевна</a:t>
            </a:r>
            <a:endParaRPr lang="ru-RU" sz="1600" b="1" dirty="0" smtClean="0">
              <a:latin typeface="Georgia" pitchFamily="18" charset="0"/>
            </a:endParaRPr>
          </a:p>
          <a:p>
            <a:endParaRPr lang="ru-RU" sz="1600" b="1" dirty="0" smtClean="0">
              <a:latin typeface="Georgia" pitchFamily="18" charset="0"/>
            </a:endParaRPr>
          </a:p>
          <a:p>
            <a:pPr algn="ctr"/>
            <a:r>
              <a:rPr lang="ru-RU" sz="1600" b="1" dirty="0" smtClean="0">
                <a:latin typeface="Georgia" pitchFamily="18" charset="0"/>
              </a:rPr>
              <a:t>МБДОУ «Детский сад № 21» </a:t>
            </a:r>
          </a:p>
          <a:p>
            <a:pPr algn="ctr"/>
            <a:r>
              <a:rPr lang="ru-RU" sz="1600" b="1" dirty="0" smtClean="0">
                <a:latin typeface="Georgia" pitchFamily="18" charset="0"/>
              </a:rPr>
              <a:t>г.Дзержинск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4" name="Овальная выноска 3"/>
          <p:cNvSpPr/>
          <p:nvPr/>
        </p:nvSpPr>
        <p:spPr>
          <a:xfrm>
            <a:off x="755576" y="404664"/>
            <a:ext cx="2448272" cy="1728192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ьная выноска 4"/>
          <p:cNvSpPr/>
          <p:nvPr/>
        </p:nvSpPr>
        <p:spPr>
          <a:xfrm>
            <a:off x="755576" y="4221088"/>
            <a:ext cx="2448272" cy="1728192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ьная выноска 5"/>
          <p:cNvSpPr/>
          <p:nvPr/>
        </p:nvSpPr>
        <p:spPr>
          <a:xfrm>
            <a:off x="6084168" y="404664"/>
            <a:ext cx="2448272" cy="1728192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вальная выноска 6"/>
          <p:cNvSpPr/>
          <p:nvPr/>
        </p:nvSpPr>
        <p:spPr>
          <a:xfrm>
            <a:off x="5652120" y="4365104"/>
            <a:ext cx="2448272" cy="1728192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8" name="Picture 12" descr="word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692696"/>
            <a:ext cx="158417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2" descr="word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581128"/>
            <a:ext cx="158417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2" descr="word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692696"/>
            <a:ext cx="158417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2" descr="word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509120"/>
            <a:ext cx="158417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 descr="C:\Users\admin\Desktop\ЗОЖ КАРТИНКАХ\33600-Rauchverbo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60648"/>
            <a:ext cx="2592288" cy="2376264"/>
          </a:xfrm>
          <a:prstGeom prst="rect">
            <a:avLst/>
          </a:prstGeom>
          <a:noFill/>
        </p:spPr>
      </p:pic>
      <p:pic>
        <p:nvPicPr>
          <p:cNvPr id="13" name="Picture 6" descr="C:\Users\admin\Desktop\ЗОЖ КАРТИНКАХ\life_health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260648"/>
            <a:ext cx="2808312" cy="25238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2" descr="C:\Users\admin\Desktop\ЗОЖ КАРТИНКАХ\s6687022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3140968"/>
            <a:ext cx="2952328" cy="34952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4" descr="C:\Users\admin\Desktop\ЗОЖ КАРТИНКАХ\1268752260_2010-03-16_21101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87824" y="1628800"/>
            <a:ext cx="3254973" cy="30487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2" descr="C:\Users\admin\Desktop\Dc3OTYtZW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08104" y="3501008"/>
            <a:ext cx="2749485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24</Words>
  <Application>Microsoft Office PowerPoint</Application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Даша</dc:creator>
  <cp:lastModifiedBy>Даша</cp:lastModifiedBy>
  <cp:revision>3</cp:revision>
  <dcterms:created xsi:type="dcterms:W3CDTF">2014-03-17T05:42:58Z</dcterms:created>
  <dcterms:modified xsi:type="dcterms:W3CDTF">2014-12-21T18:12:35Z</dcterms:modified>
</cp:coreProperties>
</file>