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00" r:id="rId3"/>
    <p:sldId id="301" r:id="rId4"/>
    <p:sldId id="302" r:id="rId5"/>
    <p:sldId id="295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1DA34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1d4a4b54241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74D6-B014-464B-9C1C-CB4E5E8B21F8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69EA2-6DB9-48A0-97A2-A5180383E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1853B-BDAF-4FA6-984A-C255B292123E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00E7-EC3A-4F2F-9843-ACE79E7739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5A175-F410-4AB9-8CBF-32764B3D3BEB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77168-C451-42A7-A9E1-4D4BDCA9C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26FDE-8B1A-4DB8-9258-692D6FBE629C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BCC74-3626-4D09-9372-74DCE8F917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8CE9C-D1F8-4AD2-A98F-2AF5B84B14DA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F342E-657B-4AB2-97D2-947B3350B7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5AA15-6722-41A4-8E94-C1D644B707C8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04027-EE7D-4B33-9303-4E4F23A77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E22FE-C37F-477A-8A14-F9A640CBB500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2DA5-7114-40D6-AEB9-0155895E5E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FD58A-0048-473C-B322-11528B42E9E7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669AC-2759-4629-854A-B7D72E6A4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C93F-075A-4174-B89A-6BCA6141E366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AD208-39AD-49D0-9280-6EB511F06F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8B9BD-125F-47B6-AB34-7784A929E45D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49168-4A65-470C-9C29-FC234BFA30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44933-527A-46F8-A644-3E397738E9C2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07A95-4B5B-4560-A610-31A4D0F8B6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F79AC0-34CE-4716-AA00-9457031F8B33}" type="datetimeFigureOut">
              <a:rPr lang="ru-RU"/>
              <a:pPr>
                <a:defRPr/>
              </a:pPr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0A3634-D54D-4E09-B3EB-8D683D21FF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3.xml"/><Relationship Id="rId7" Type="http://schemas.openxmlformats.org/officeDocument/2006/relationships/slide" Target="slide4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9" descr="C:\Users\user\AppData\Local\Microsoft\Windows\Temporary Internet Files\Content.IE5\PF6LKHOE\MC9004382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97425"/>
            <a:ext cx="17208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6" descr="C:\Users\Администратор\Documents\Файлы Mail.Ru Агента\kamila_ivanova@mail.ru\pem_plus@mail.ru\2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87491" y="0"/>
            <a:ext cx="3456509" cy="2648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proza.ru/pics/2010/05/18/432.gif">
            <a:hlinkClick r:id="rId5" action="ppaction://hlinksldjump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324544" y="-315416"/>
            <a:ext cx="2915816" cy="292553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187624" y="1628800"/>
            <a:ext cx="6087051" cy="136815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«Солнышко и тучка»</a:t>
            </a:r>
          </a:p>
          <a:p>
            <a:pPr algn="ctr"/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Музыкально-дидактическая игра</a:t>
            </a:r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8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0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63688" y="5517232"/>
            <a:ext cx="50405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Цели</a:t>
            </a:r>
            <a:r>
              <a:rPr lang="ru-RU" sz="1600" dirty="0" smtClean="0"/>
              <a:t>: побуждать воспринимать выразительность музыки, ее чувства, интонации, настроение, характер (веселый, грустный, спокойный). </a:t>
            </a:r>
            <a:endParaRPr lang="ru-RU" sz="1600" dirty="0"/>
          </a:p>
        </p:txBody>
      </p:sp>
      <p:pic>
        <p:nvPicPr>
          <p:cNvPr id="10" name="Рисунок 4" descr="C:\Users\Администратор\Documents\Файлы Mail.Ru Агента\kamila_ivanova@mail.ru\pem_plus@mail.ru\4.pn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20341104">
            <a:off x="1352813" y="763467"/>
            <a:ext cx="1835696" cy="126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9" descr="C:\Users\user\AppData\Local\Microsoft\Windows\Temporary Internet Files\Content.IE5\PF6LKHOE\MC9004382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97425"/>
            <a:ext cx="17208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proza.ru/pics/2010/05/18/432.gif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79712" y="-315416"/>
            <a:ext cx="5004048" cy="502072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9" descr="C:\Users\user\AppData\Local\Microsoft\Windows\Temporary Internet Files\Content.IE5\PF6LKHOE\MC9004382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97425"/>
            <a:ext cx="17208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6" descr="C:\Users\Администратор\Documents\Файлы Mail.Ru Агента\kamila_ivanova@mail.ru\pem_plus@mail.ru\2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-243408"/>
            <a:ext cx="6120805" cy="469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9" descr="C:\Users\user\AppData\Local\Microsoft\Windows\Temporary Internet Files\Content.IE5\PF6LKHOE\MC90043825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4797425"/>
            <a:ext cx="172085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www.proza.ru/pics/2010/05/18/43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-531440"/>
            <a:ext cx="5004048" cy="5020726"/>
          </a:xfrm>
          <a:prstGeom prst="rect">
            <a:avLst/>
          </a:prstGeom>
          <a:noFill/>
        </p:spPr>
      </p:pic>
      <p:pic>
        <p:nvPicPr>
          <p:cNvPr id="6" name="Рисунок 4" descr="C:\Users\Администратор\Documents\Файлы Mail.Ru Агента\kamila_ivanova@mail.ru\pem_plus@mail.ru\4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71800" y="476672"/>
            <a:ext cx="575811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6"/>
          <p:cNvSpPr>
            <a:spLocks noGrp="1"/>
          </p:cNvSpPr>
          <p:nvPr>
            <p:ph type="ctrTitle"/>
          </p:nvPr>
        </p:nvSpPr>
        <p:spPr>
          <a:xfrm>
            <a:off x="685800" y="692150"/>
            <a:ext cx="7773988" cy="1441450"/>
          </a:xfrm>
        </p:spPr>
        <p:txBody>
          <a:bodyPr/>
          <a:lstStyle/>
          <a:p>
            <a:r>
              <a:rPr lang="ru-RU" sz="1600" dirty="0" smtClean="0"/>
              <a:t>Составила: </a:t>
            </a:r>
            <a:r>
              <a:rPr lang="ru-RU" sz="1600" dirty="0" err="1" smtClean="0"/>
              <a:t>Таразанова</a:t>
            </a:r>
            <a:r>
              <a:rPr lang="ru-RU" sz="1600" dirty="0" smtClean="0"/>
              <a:t> Светлана Вячеславовна</a:t>
            </a:r>
            <a:br>
              <a:rPr lang="ru-RU" sz="1600" dirty="0" smtClean="0"/>
            </a:br>
            <a:r>
              <a:rPr lang="ru-RU" sz="1600" dirty="0" smtClean="0"/>
              <a:t>Музыкальный руководитель МДОУ «детский сад №21»</a:t>
            </a:r>
            <a:br>
              <a:rPr lang="ru-RU" sz="1600" dirty="0" smtClean="0"/>
            </a:br>
            <a:r>
              <a:rPr lang="ru-RU" sz="1600" dirty="0" smtClean="0"/>
              <a:t>г.Дзержинск   Нижегородской области</a:t>
            </a:r>
            <a:br>
              <a:rPr lang="ru-RU" sz="1600" dirty="0" smtClean="0"/>
            </a:b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5" name="Содержимое 4" descr="66.gif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 rot="681201">
            <a:off x="-220663" y="4370388"/>
            <a:ext cx="6140451" cy="239553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34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Georgia</vt:lpstr>
      <vt:lpstr>Times New Roman</vt:lpstr>
      <vt:lpstr>Тема Office</vt:lpstr>
      <vt:lpstr>Слайд 1</vt:lpstr>
      <vt:lpstr>Слайд 2</vt:lpstr>
      <vt:lpstr>Слайд 3</vt:lpstr>
      <vt:lpstr>Слайд 4</vt:lpstr>
      <vt:lpstr>Составила: Таразанова Светлана Вячеславовна Музыкальный руководитель МДОУ «детский сад №21» г.Дзержинск   Нижегородской области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Helen</dc:creator>
  <cp:lastModifiedBy>1</cp:lastModifiedBy>
  <cp:revision>145</cp:revision>
  <dcterms:created xsi:type="dcterms:W3CDTF">2011-10-28T02:54:59Z</dcterms:created>
  <dcterms:modified xsi:type="dcterms:W3CDTF">2014-05-11T10:40:49Z</dcterms:modified>
</cp:coreProperties>
</file>