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2FF3-C096-4909-B79C-0BBD24AB7844}" type="datetimeFigureOut">
              <a:rPr lang="ru-RU" smtClean="0"/>
              <a:pPr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B61E-F9CD-400A-B045-EFD17E04F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Picture 2" descr="C:\Users\admin\Desktop\Фото Работа\pc884206409a3d846ea1ce22bd4198d58a_994031093104847932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95736" y="1556792"/>
            <a:ext cx="4572000" cy="175432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Дидактическая игра </a:t>
            </a:r>
          </a:p>
          <a:p>
            <a:pPr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«Мое тело»</a:t>
            </a:r>
            <a:endParaRPr lang="ru-RU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436510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b="1" dirty="0" smtClean="0">
                <a:latin typeface="Georgia" pitchFamily="18" charset="0"/>
              </a:rPr>
              <a:t>Составила: </a:t>
            </a:r>
          </a:p>
          <a:p>
            <a:pPr algn="r"/>
            <a:r>
              <a:rPr lang="ru-RU" sz="1600" b="1" dirty="0" smtClean="0">
                <a:latin typeface="Georgia" pitchFamily="18" charset="0"/>
              </a:rPr>
              <a:t>воспитатель</a:t>
            </a:r>
          </a:p>
          <a:p>
            <a:pPr algn="r"/>
            <a:r>
              <a:rPr lang="ru-RU" sz="1600" b="1" dirty="0" smtClean="0">
                <a:latin typeface="Georgia" pitchFamily="18" charset="0"/>
              </a:rPr>
              <a:t> 2</a:t>
            </a:r>
            <a:r>
              <a:rPr lang="en-US" sz="1600" b="1" dirty="0" smtClean="0">
                <a:latin typeface="Georgia" pitchFamily="18" charset="0"/>
              </a:rPr>
              <a:t> </a:t>
            </a:r>
            <a:r>
              <a:rPr lang="ru-RU" sz="1600" b="1" dirty="0" smtClean="0">
                <a:latin typeface="Georgia" pitchFamily="18" charset="0"/>
              </a:rPr>
              <a:t>квалификационной категории</a:t>
            </a:r>
          </a:p>
          <a:p>
            <a:pPr algn="r"/>
            <a:r>
              <a:rPr lang="ru-RU" sz="1600" b="1" dirty="0" smtClean="0">
                <a:latin typeface="Georgia" pitchFamily="18" charset="0"/>
              </a:rPr>
              <a:t>Стадничук Светлана Алексеевна</a:t>
            </a:r>
            <a:endParaRPr lang="ru-RU" sz="1600" b="1" dirty="0" smtClean="0">
              <a:latin typeface="Georgia" pitchFamily="18" charset="0"/>
            </a:endParaRPr>
          </a:p>
          <a:p>
            <a:endParaRPr lang="ru-RU" sz="1600" b="1" dirty="0" smtClean="0">
              <a:latin typeface="Georgia" pitchFamily="18" charset="0"/>
            </a:endParaRPr>
          </a:p>
          <a:p>
            <a:pPr algn="ctr"/>
            <a:r>
              <a:rPr lang="ru-RU" sz="1600" b="1" dirty="0" smtClean="0">
                <a:latin typeface="Georgia" pitchFamily="18" charset="0"/>
              </a:rPr>
              <a:t>МБДОУ «Детский сад № 21» </a:t>
            </a:r>
          </a:p>
          <a:p>
            <a:pPr algn="ctr"/>
            <a:r>
              <a:rPr lang="ru-RU" sz="1600" b="1" dirty="0" smtClean="0">
                <a:latin typeface="Georgia" pitchFamily="18" charset="0"/>
              </a:rPr>
              <a:t>г.Дзержинск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6" name="Параллелограмм 5"/>
          <p:cNvSpPr/>
          <p:nvPr/>
        </p:nvSpPr>
        <p:spPr>
          <a:xfrm rot="2030755">
            <a:off x="3553750" y="1965935"/>
            <a:ext cx="504056" cy="1926982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 rot="18888036">
            <a:off x="5109211" y="1955103"/>
            <a:ext cx="504056" cy="1926982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3923928" y="4581128"/>
            <a:ext cx="504056" cy="1368152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10307840">
            <a:off x="4739031" y="4610088"/>
            <a:ext cx="504056" cy="1368152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059832" y="1628800"/>
            <a:ext cx="2952328" cy="3312368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923928" y="692696"/>
            <a:ext cx="1224136" cy="1368152"/>
          </a:xfrm>
          <a:custGeom>
            <a:avLst/>
            <a:gdLst>
              <a:gd name="connsiteX0" fmla="*/ 0 w 1350150"/>
              <a:gd name="connsiteY0" fmla="*/ 720080 h 1440160"/>
              <a:gd name="connsiteX1" fmla="*/ 182583 w 1350150"/>
              <a:gd name="connsiteY1" fmla="*/ 227588 h 1440160"/>
              <a:gd name="connsiteX2" fmla="*/ 675076 w 1350150"/>
              <a:gd name="connsiteY2" fmla="*/ 1 h 1440160"/>
              <a:gd name="connsiteX3" fmla="*/ 1167568 w 1350150"/>
              <a:gd name="connsiteY3" fmla="*/ 227589 h 1440160"/>
              <a:gd name="connsiteX4" fmla="*/ 1350150 w 1350150"/>
              <a:gd name="connsiteY4" fmla="*/ 720082 h 1440160"/>
              <a:gd name="connsiteX5" fmla="*/ 1167567 w 1350150"/>
              <a:gd name="connsiteY5" fmla="*/ 1212574 h 1440160"/>
              <a:gd name="connsiteX6" fmla="*/ 675074 w 1350150"/>
              <a:gd name="connsiteY6" fmla="*/ 1440162 h 1440160"/>
              <a:gd name="connsiteX7" fmla="*/ 182582 w 1350150"/>
              <a:gd name="connsiteY7" fmla="*/ 1212574 h 1440160"/>
              <a:gd name="connsiteX8" fmla="*/ 0 w 1350150"/>
              <a:gd name="connsiteY8" fmla="*/ 720081 h 1440160"/>
              <a:gd name="connsiteX9" fmla="*/ 0 w 1350150"/>
              <a:gd name="connsiteY9" fmla="*/ 720080 h 1440160"/>
              <a:gd name="connsiteX0" fmla="*/ 0 w 1284870"/>
              <a:gd name="connsiteY0" fmla="*/ 720079 h 1440161"/>
              <a:gd name="connsiteX1" fmla="*/ 182583 w 1284870"/>
              <a:gd name="connsiteY1" fmla="*/ 227587 h 1440161"/>
              <a:gd name="connsiteX2" fmla="*/ 675076 w 1284870"/>
              <a:gd name="connsiteY2" fmla="*/ 0 h 1440161"/>
              <a:gd name="connsiteX3" fmla="*/ 1167568 w 1284870"/>
              <a:gd name="connsiteY3" fmla="*/ 227588 h 1440161"/>
              <a:gd name="connsiteX4" fmla="*/ 1278142 w 1284870"/>
              <a:gd name="connsiteY4" fmla="*/ 720079 h 1440161"/>
              <a:gd name="connsiteX5" fmla="*/ 1167567 w 1284870"/>
              <a:gd name="connsiteY5" fmla="*/ 1212573 h 1440161"/>
              <a:gd name="connsiteX6" fmla="*/ 675074 w 1284870"/>
              <a:gd name="connsiteY6" fmla="*/ 1440161 h 1440161"/>
              <a:gd name="connsiteX7" fmla="*/ 182582 w 1284870"/>
              <a:gd name="connsiteY7" fmla="*/ 1212573 h 1440161"/>
              <a:gd name="connsiteX8" fmla="*/ 0 w 1284870"/>
              <a:gd name="connsiteY8" fmla="*/ 720080 h 1440161"/>
              <a:gd name="connsiteX9" fmla="*/ 0 w 1284870"/>
              <a:gd name="connsiteY9" fmla="*/ 720079 h 1440161"/>
              <a:gd name="connsiteX0" fmla="*/ 0 w 1323436"/>
              <a:gd name="connsiteY0" fmla="*/ 722006 h 1442088"/>
              <a:gd name="connsiteX1" fmla="*/ 182583 w 1323436"/>
              <a:gd name="connsiteY1" fmla="*/ 229514 h 1442088"/>
              <a:gd name="connsiteX2" fmla="*/ 675076 w 1323436"/>
              <a:gd name="connsiteY2" fmla="*/ 1927 h 1442088"/>
              <a:gd name="connsiteX3" fmla="*/ 1206134 w 1323436"/>
              <a:gd name="connsiteY3" fmla="*/ 217950 h 1442088"/>
              <a:gd name="connsiteX4" fmla="*/ 1278142 w 1323436"/>
              <a:gd name="connsiteY4" fmla="*/ 722006 h 1442088"/>
              <a:gd name="connsiteX5" fmla="*/ 1167567 w 1323436"/>
              <a:gd name="connsiteY5" fmla="*/ 1214500 h 1442088"/>
              <a:gd name="connsiteX6" fmla="*/ 675074 w 1323436"/>
              <a:gd name="connsiteY6" fmla="*/ 1442088 h 1442088"/>
              <a:gd name="connsiteX7" fmla="*/ 182582 w 1323436"/>
              <a:gd name="connsiteY7" fmla="*/ 1214500 h 1442088"/>
              <a:gd name="connsiteX8" fmla="*/ 0 w 1323436"/>
              <a:gd name="connsiteY8" fmla="*/ 722007 h 1442088"/>
              <a:gd name="connsiteX9" fmla="*/ 0 w 1323436"/>
              <a:gd name="connsiteY9" fmla="*/ 722006 h 1442088"/>
              <a:gd name="connsiteX0" fmla="*/ 0 w 1284870"/>
              <a:gd name="connsiteY0" fmla="*/ 722006 h 1442088"/>
              <a:gd name="connsiteX1" fmla="*/ 182583 w 1284870"/>
              <a:gd name="connsiteY1" fmla="*/ 229514 h 1442088"/>
              <a:gd name="connsiteX2" fmla="*/ 675076 w 1284870"/>
              <a:gd name="connsiteY2" fmla="*/ 1927 h 1442088"/>
              <a:gd name="connsiteX3" fmla="*/ 1134126 w 1284870"/>
              <a:gd name="connsiteY3" fmla="*/ 217950 h 1442088"/>
              <a:gd name="connsiteX4" fmla="*/ 1278142 w 1284870"/>
              <a:gd name="connsiteY4" fmla="*/ 722006 h 1442088"/>
              <a:gd name="connsiteX5" fmla="*/ 1167567 w 1284870"/>
              <a:gd name="connsiteY5" fmla="*/ 1214500 h 1442088"/>
              <a:gd name="connsiteX6" fmla="*/ 675074 w 1284870"/>
              <a:gd name="connsiteY6" fmla="*/ 1442088 h 1442088"/>
              <a:gd name="connsiteX7" fmla="*/ 182582 w 1284870"/>
              <a:gd name="connsiteY7" fmla="*/ 1214500 h 1442088"/>
              <a:gd name="connsiteX8" fmla="*/ 0 w 1284870"/>
              <a:gd name="connsiteY8" fmla="*/ 722007 h 1442088"/>
              <a:gd name="connsiteX9" fmla="*/ 0 w 1284870"/>
              <a:gd name="connsiteY9" fmla="*/ 722006 h 1442088"/>
              <a:gd name="connsiteX0" fmla="*/ 0 w 1302872"/>
              <a:gd name="connsiteY0" fmla="*/ 722006 h 1442088"/>
              <a:gd name="connsiteX1" fmla="*/ 200585 w 1302872"/>
              <a:gd name="connsiteY1" fmla="*/ 229514 h 1442088"/>
              <a:gd name="connsiteX2" fmla="*/ 693078 w 1302872"/>
              <a:gd name="connsiteY2" fmla="*/ 1927 h 1442088"/>
              <a:gd name="connsiteX3" fmla="*/ 1152128 w 1302872"/>
              <a:gd name="connsiteY3" fmla="*/ 217950 h 1442088"/>
              <a:gd name="connsiteX4" fmla="*/ 1296144 w 1302872"/>
              <a:gd name="connsiteY4" fmla="*/ 722006 h 1442088"/>
              <a:gd name="connsiteX5" fmla="*/ 1185569 w 1302872"/>
              <a:gd name="connsiteY5" fmla="*/ 1214500 h 1442088"/>
              <a:gd name="connsiteX6" fmla="*/ 693076 w 1302872"/>
              <a:gd name="connsiteY6" fmla="*/ 1442088 h 1442088"/>
              <a:gd name="connsiteX7" fmla="*/ 200584 w 1302872"/>
              <a:gd name="connsiteY7" fmla="*/ 1214500 h 1442088"/>
              <a:gd name="connsiteX8" fmla="*/ 18002 w 1302872"/>
              <a:gd name="connsiteY8" fmla="*/ 722007 h 1442088"/>
              <a:gd name="connsiteX9" fmla="*/ 0 w 1302872"/>
              <a:gd name="connsiteY9" fmla="*/ 722006 h 1442088"/>
              <a:gd name="connsiteX0" fmla="*/ 8685 w 1311557"/>
              <a:gd name="connsiteY0" fmla="*/ 722006 h 1442088"/>
              <a:gd name="connsiteX1" fmla="*/ 209270 w 1311557"/>
              <a:gd name="connsiteY1" fmla="*/ 229514 h 1442088"/>
              <a:gd name="connsiteX2" fmla="*/ 701763 w 1311557"/>
              <a:gd name="connsiteY2" fmla="*/ 1927 h 1442088"/>
              <a:gd name="connsiteX3" fmla="*/ 1160813 w 1311557"/>
              <a:gd name="connsiteY3" fmla="*/ 217950 h 1442088"/>
              <a:gd name="connsiteX4" fmla="*/ 1304829 w 1311557"/>
              <a:gd name="connsiteY4" fmla="*/ 722006 h 1442088"/>
              <a:gd name="connsiteX5" fmla="*/ 1194254 w 1311557"/>
              <a:gd name="connsiteY5" fmla="*/ 1214500 h 1442088"/>
              <a:gd name="connsiteX6" fmla="*/ 701761 w 1311557"/>
              <a:gd name="connsiteY6" fmla="*/ 1442088 h 1442088"/>
              <a:gd name="connsiteX7" fmla="*/ 209269 w 1311557"/>
              <a:gd name="connsiteY7" fmla="*/ 1214500 h 1442088"/>
              <a:gd name="connsiteX8" fmla="*/ 26687 w 1311557"/>
              <a:gd name="connsiteY8" fmla="*/ 722007 h 1442088"/>
              <a:gd name="connsiteX9" fmla="*/ 8685 w 1311557"/>
              <a:gd name="connsiteY9" fmla="*/ 722006 h 1442088"/>
              <a:gd name="connsiteX0" fmla="*/ 8685 w 1311557"/>
              <a:gd name="connsiteY0" fmla="*/ 722006 h 1442088"/>
              <a:gd name="connsiteX1" fmla="*/ 209270 w 1311557"/>
              <a:gd name="connsiteY1" fmla="*/ 229514 h 1442088"/>
              <a:gd name="connsiteX2" fmla="*/ 701763 w 1311557"/>
              <a:gd name="connsiteY2" fmla="*/ 1927 h 1442088"/>
              <a:gd name="connsiteX3" fmla="*/ 1160813 w 1311557"/>
              <a:gd name="connsiteY3" fmla="*/ 217950 h 1442088"/>
              <a:gd name="connsiteX4" fmla="*/ 1304829 w 1311557"/>
              <a:gd name="connsiteY4" fmla="*/ 722006 h 1442088"/>
              <a:gd name="connsiteX5" fmla="*/ 1194254 w 1311557"/>
              <a:gd name="connsiteY5" fmla="*/ 1214500 h 1442088"/>
              <a:gd name="connsiteX6" fmla="*/ 701761 w 1311557"/>
              <a:gd name="connsiteY6" fmla="*/ 1442088 h 1442088"/>
              <a:gd name="connsiteX7" fmla="*/ 209269 w 1311557"/>
              <a:gd name="connsiteY7" fmla="*/ 1214500 h 1442088"/>
              <a:gd name="connsiteX8" fmla="*/ 80694 w 1311557"/>
              <a:gd name="connsiteY8" fmla="*/ 938030 h 1442088"/>
              <a:gd name="connsiteX9" fmla="*/ 26687 w 1311557"/>
              <a:gd name="connsiteY9" fmla="*/ 722007 h 1442088"/>
              <a:gd name="connsiteX10" fmla="*/ 8685 w 1311557"/>
              <a:gd name="connsiteY10" fmla="*/ 722006 h 1442088"/>
              <a:gd name="connsiteX0" fmla="*/ 54007 w 1284870"/>
              <a:gd name="connsiteY0" fmla="*/ 649998 h 1442088"/>
              <a:gd name="connsiteX1" fmla="*/ 182583 w 1284870"/>
              <a:gd name="connsiteY1" fmla="*/ 229514 h 1442088"/>
              <a:gd name="connsiteX2" fmla="*/ 675076 w 1284870"/>
              <a:gd name="connsiteY2" fmla="*/ 1927 h 1442088"/>
              <a:gd name="connsiteX3" fmla="*/ 1134126 w 1284870"/>
              <a:gd name="connsiteY3" fmla="*/ 217950 h 1442088"/>
              <a:gd name="connsiteX4" fmla="*/ 1278142 w 1284870"/>
              <a:gd name="connsiteY4" fmla="*/ 722006 h 1442088"/>
              <a:gd name="connsiteX5" fmla="*/ 1167567 w 1284870"/>
              <a:gd name="connsiteY5" fmla="*/ 1214500 h 1442088"/>
              <a:gd name="connsiteX6" fmla="*/ 675074 w 1284870"/>
              <a:gd name="connsiteY6" fmla="*/ 1442088 h 1442088"/>
              <a:gd name="connsiteX7" fmla="*/ 182582 w 1284870"/>
              <a:gd name="connsiteY7" fmla="*/ 1214500 h 1442088"/>
              <a:gd name="connsiteX8" fmla="*/ 54007 w 1284870"/>
              <a:gd name="connsiteY8" fmla="*/ 938030 h 1442088"/>
              <a:gd name="connsiteX9" fmla="*/ 0 w 1284870"/>
              <a:gd name="connsiteY9" fmla="*/ 722007 h 1442088"/>
              <a:gd name="connsiteX10" fmla="*/ 54007 w 1284870"/>
              <a:gd name="connsiteY10" fmla="*/ 649998 h 1442088"/>
              <a:gd name="connsiteX0" fmla="*/ 21429 w 1252292"/>
              <a:gd name="connsiteY0" fmla="*/ 649998 h 1442088"/>
              <a:gd name="connsiteX1" fmla="*/ 150005 w 1252292"/>
              <a:gd name="connsiteY1" fmla="*/ 229514 h 1442088"/>
              <a:gd name="connsiteX2" fmla="*/ 642498 w 1252292"/>
              <a:gd name="connsiteY2" fmla="*/ 1927 h 1442088"/>
              <a:gd name="connsiteX3" fmla="*/ 1101548 w 1252292"/>
              <a:gd name="connsiteY3" fmla="*/ 217950 h 1442088"/>
              <a:gd name="connsiteX4" fmla="*/ 1245564 w 1252292"/>
              <a:gd name="connsiteY4" fmla="*/ 722006 h 1442088"/>
              <a:gd name="connsiteX5" fmla="*/ 1134989 w 1252292"/>
              <a:gd name="connsiteY5" fmla="*/ 1214500 h 1442088"/>
              <a:gd name="connsiteX6" fmla="*/ 642496 w 1252292"/>
              <a:gd name="connsiteY6" fmla="*/ 1442088 h 1442088"/>
              <a:gd name="connsiteX7" fmla="*/ 150004 w 1252292"/>
              <a:gd name="connsiteY7" fmla="*/ 1214500 h 1442088"/>
              <a:gd name="connsiteX8" fmla="*/ 21429 w 1252292"/>
              <a:gd name="connsiteY8" fmla="*/ 938030 h 1442088"/>
              <a:gd name="connsiteX9" fmla="*/ 21428 w 1252292"/>
              <a:gd name="connsiteY9" fmla="*/ 722006 h 1442088"/>
              <a:gd name="connsiteX10" fmla="*/ 21429 w 1252292"/>
              <a:gd name="connsiteY10" fmla="*/ 649998 h 1442088"/>
              <a:gd name="connsiteX0" fmla="*/ 21430 w 1252293"/>
              <a:gd name="connsiteY0" fmla="*/ 649998 h 1442088"/>
              <a:gd name="connsiteX1" fmla="*/ 150006 w 1252293"/>
              <a:gd name="connsiteY1" fmla="*/ 229514 h 1442088"/>
              <a:gd name="connsiteX2" fmla="*/ 642499 w 1252293"/>
              <a:gd name="connsiteY2" fmla="*/ 1927 h 1442088"/>
              <a:gd name="connsiteX3" fmla="*/ 1101549 w 1252293"/>
              <a:gd name="connsiteY3" fmla="*/ 217950 h 1442088"/>
              <a:gd name="connsiteX4" fmla="*/ 1245565 w 1252293"/>
              <a:gd name="connsiteY4" fmla="*/ 722006 h 1442088"/>
              <a:gd name="connsiteX5" fmla="*/ 1134990 w 1252293"/>
              <a:gd name="connsiteY5" fmla="*/ 1214500 h 1442088"/>
              <a:gd name="connsiteX6" fmla="*/ 642497 w 1252293"/>
              <a:gd name="connsiteY6" fmla="*/ 1442088 h 1442088"/>
              <a:gd name="connsiteX7" fmla="*/ 150005 w 1252293"/>
              <a:gd name="connsiteY7" fmla="*/ 1214500 h 1442088"/>
              <a:gd name="connsiteX8" fmla="*/ 21429 w 1252293"/>
              <a:gd name="connsiteY8" fmla="*/ 938030 h 1442088"/>
              <a:gd name="connsiteX9" fmla="*/ 21429 w 1252293"/>
              <a:gd name="connsiteY9" fmla="*/ 722006 h 1442088"/>
              <a:gd name="connsiteX10" fmla="*/ 21430 w 1252293"/>
              <a:gd name="connsiteY10" fmla="*/ 649998 h 1442088"/>
              <a:gd name="connsiteX0" fmla="*/ 8685 w 1239548"/>
              <a:gd name="connsiteY0" fmla="*/ 649998 h 1442088"/>
              <a:gd name="connsiteX1" fmla="*/ 137261 w 1239548"/>
              <a:gd name="connsiteY1" fmla="*/ 229514 h 1442088"/>
              <a:gd name="connsiteX2" fmla="*/ 629754 w 1239548"/>
              <a:gd name="connsiteY2" fmla="*/ 1927 h 1442088"/>
              <a:gd name="connsiteX3" fmla="*/ 1088804 w 1239548"/>
              <a:gd name="connsiteY3" fmla="*/ 217950 h 1442088"/>
              <a:gd name="connsiteX4" fmla="*/ 1232820 w 1239548"/>
              <a:gd name="connsiteY4" fmla="*/ 722006 h 1442088"/>
              <a:gd name="connsiteX5" fmla="*/ 1122245 w 1239548"/>
              <a:gd name="connsiteY5" fmla="*/ 1214500 h 1442088"/>
              <a:gd name="connsiteX6" fmla="*/ 629752 w 1239548"/>
              <a:gd name="connsiteY6" fmla="*/ 1442088 h 1442088"/>
              <a:gd name="connsiteX7" fmla="*/ 137260 w 1239548"/>
              <a:gd name="connsiteY7" fmla="*/ 1214500 h 1442088"/>
              <a:gd name="connsiteX8" fmla="*/ 8684 w 1239548"/>
              <a:gd name="connsiteY8" fmla="*/ 938030 h 1442088"/>
              <a:gd name="connsiteX9" fmla="*/ 8684 w 1239548"/>
              <a:gd name="connsiteY9" fmla="*/ 722006 h 1442088"/>
              <a:gd name="connsiteX10" fmla="*/ 8685 w 1239548"/>
              <a:gd name="connsiteY10" fmla="*/ 649998 h 1442088"/>
              <a:gd name="connsiteX0" fmla="*/ 8685 w 1239548"/>
              <a:gd name="connsiteY0" fmla="*/ 649998 h 1442088"/>
              <a:gd name="connsiteX1" fmla="*/ 137261 w 1239548"/>
              <a:gd name="connsiteY1" fmla="*/ 229514 h 1442088"/>
              <a:gd name="connsiteX2" fmla="*/ 629754 w 1239548"/>
              <a:gd name="connsiteY2" fmla="*/ 1927 h 1442088"/>
              <a:gd name="connsiteX3" fmla="*/ 1088804 w 1239548"/>
              <a:gd name="connsiteY3" fmla="*/ 217950 h 1442088"/>
              <a:gd name="connsiteX4" fmla="*/ 1232820 w 1239548"/>
              <a:gd name="connsiteY4" fmla="*/ 722006 h 1442088"/>
              <a:gd name="connsiteX5" fmla="*/ 1122245 w 1239548"/>
              <a:gd name="connsiteY5" fmla="*/ 1214500 h 1442088"/>
              <a:gd name="connsiteX6" fmla="*/ 629752 w 1239548"/>
              <a:gd name="connsiteY6" fmla="*/ 1442088 h 1442088"/>
              <a:gd name="connsiteX7" fmla="*/ 137260 w 1239548"/>
              <a:gd name="connsiteY7" fmla="*/ 1214500 h 1442088"/>
              <a:gd name="connsiteX8" fmla="*/ 8684 w 1239548"/>
              <a:gd name="connsiteY8" fmla="*/ 938030 h 1442088"/>
              <a:gd name="connsiteX9" fmla="*/ 8684 w 1239548"/>
              <a:gd name="connsiteY9" fmla="*/ 722006 h 1442088"/>
              <a:gd name="connsiteX10" fmla="*/ 8685 w 1239548"/>
              <a:gd name="connsiteY10" fmla="*/ 649998 h 1442088"/>
              <a:gd name="connsiteX0" fmla="*/ 8685 w 1239548"/>
              <a:gd name="connsiteY0" fmla="*/ 649998 h 1442088"/>
              <a:gd name="connsiteX1" fmla="*/ 137261 w 1239548"/>
              <a:gd name="connsiteY1" fmla="*/ 229514 h 1442088"/>
              <a:gd name="connsiteX2" fmla="*/ 629754 w 1239548"/>
              <a:gd name="connsiteY2" fmla="*/ 1927 h 1442088"/>
              <a:gd name="connsiteX3" fmla="*/ 1088804 w 1239548"/>
              <a:gd name="connsiteY3" fmla="*/ 217950 h 1442088"/>
              <a:gd name="connsiteX4" fmla="*/ 1232820 w 1239548"/>
              <a:gd name="connsiteY4" fmla="*/ 722006 h 1442088"/>
              <a:gd name="connsiteX5" fmla="*/ 1122245 w 1239548"/>
              <a:gd name="connsiteY5" fmla="*/ 1214500 h 1442088"/>
              <a:gd name="connsiteX6" fmla="*/ 629752 w 1239548"/>
              <a:gd name="connsiteY6" fmla="*/ 1442088 h 1442088"/>
              <a:gd name="connsiteX7" fmla="*/ 137260 w 1239548"/>
              <a:gd name="connsiteY7" fmla="*/ 1214500 h 1442088"/>
              <a:gd name="connsiteX8" fmla="*/ 8684 w 1239548"/>
              <a:gd name="connsiteY8" fmla="*/ 938030 h 1442088"/>
              <a:gd name="connsiteX9" fmla="*/ 8684 w 1239548"/>
              <a:gd name="connsiteY9" fmla="*/ 722006 h 1442088"/>
              <a:gd name="connsiteX10" fmla="*/ 8685 w 1239548"/>
              <a:gd name="connsiteY10" fmla="*/ 649998 h 1442088"/>
              <a:gd name="connsiteX0" fmla="*/ 8685 w 1239548"/>
              <a:gd name="connsiteY0" fmla="*/ 649998 h 1442088"/>
              <a:gd name="connsiteX1" fmla="*/ 137261 w 1239548"/>
              <a:gd name="connsiteY1" fmla="*/ 229514 h 1442088"/>
              <a:gd name="connsiteX2" fmla="*/ 629754 w 1239548"/>
              <a:gd name="connsiteY2" fmla="*/ 1927 h 1442088"/>
              <a:gd name="connsiteX3" fmla="*/ 1088804 w 1239548"/>
              <a:gd name="connsiteY3" fmla="*/ 217950 h 1442088"/>
              <a:gd name="connsiteX4" fmla="*/ 1232820 w 1239548"/>
              <a:gd name="connsiteY4" fmla="*/ 722006 h 1442088"/>
              <a:gd name="connsiteX5" fmla="*/ 1122245 w 1239548"/>
              <a:gd name="connsiteY5" fmla="*/ 1214500 h 1442088"/>
              <a:gd name="connsiteX6" fmla="*/ 629752 w 1239548"/>
              <a:gd name="connsiteY6" fmla="*/ 1442088 h 1442088"/>
              <a:gd name="connsiteX7" fmla="*/ 137260 w 1239548"/>
              <a:gd name="connsiteY7" fmla="*/ 1214500 h 1442088"/>
              <a:gd name="connsiteX8" fmla="*/ 8684 w 1239548"/>
              <a:gd name="connsiteY8" fmla="*/ 938030 h 1442088"/>
              <a:gd name="connsiteX9" fmla="*/ 8684 w 1239548"/>
              <a:gd name="connsiteY9" fmla="*/ 722006 h 1442088"/>
              <a:gd name="connsiteX10" fmla="*/ 8685 w 1239548"/>
              <a:gd name="connsiteY10" fmla="*/ 649998 h 1442088"/>
              <a:gd name="connsiteX0" fmla="*/ 8685 w 1239548"/>
              <a:gd name="connsiteY0" fmla="*/ 649998 h 1442088"/>
              <a:gd name="connsiteX1" fmla="*/ 137261 w 1239548"/>
              <a:gd name="connsiteY1" fmla="*/ 229514 h 1442088"/>
              <a:gd name="connsiteX2" fmla="*/ 629754 w 1239548"/>
              <a:gd name="connsiteY2" fmla="*/ 1927 h 1442088"/>
              <a:gd name="connsiteX3" fmla="*/ 1088804 w 1239548"/>
              <a:gd name="connsiteY3" fmla="*/ 217950 h 1442088"/>
              <a:gd name="connsiteX4" fmla="*/ 1232820 w 1239548"/>
              <a:gd name="connsiteY4" fmla="*/ 722006 h 1442088"/>
              <a:gd name="connsiteX5" fmla="*/ 1122245 w 1239548"/>
              <a:gd name="connsiteY5" fmla="*/ 1214500 h 1442088"/>
              <a:gd name="connsiteX6" fmla="*/ 629752 w 1239548"/>
              <a:gd name="connsiteY6" fmla="*/ 1442088 h 1442088"/>
              <a:gd name="connsiteX7" fmla="*/ 137260 w 1239548"/>
              <a:gd name="connsiteY7" fmla="*/ 1214500 h 1442088"/>
              <a:gd name="connsiteX8" fmla="*/ 8684 w 1239548"/>
              <a:gd name="connsiteY8" fmla="*/ 938030 h 1442088"/>
              <a:gd name="connsiteX9" fmla="*/ 8684 w 1239548"/>
              <a:gd name="connsiteY9" fmla="*/ 722006 h 1442088"/>
              <a:gd name="connsiteX10" fmla="*/ 8685 w 1239548"/>
              <a:gd name="connsiteY10" fmla="*/ 649998 h 1442088"/>
              <a:gd name="connsiteX0" fmla="*/ 8685 w 1239548"/>
              <a:gd name="connsiteY0" fmla="*/ 649998 h 1442088"/>
              <a:gd name="connsiteX1" fmla="*/ 137261 w 1239548"/>
              <a:gd name="connsiteY1" fmla="*/ 229514 h 1442088"/>
              <a:gd name="connsiteX2" fmla="*/ 629754 w 1239548"/>
              <a:gd name="connsiteY2" fmla="*/ 1927 h 1442088"/>
              <a:gd name="connsiteX3" fmla="*/ 1088804 w 1239548"/>
              <a:gd name="connsiteY3" fmla="*/ 217950 h 1442088"/>
              <a:gd name="connsiteX4" fmla="*/ 1232820 w 1239548"/>
              <a:gd name="connsiteY4" fmla="*/ 722006 h 1442088"/>
              <a:gd name="connsiteX5" fmla="*/ 1122245 w 1239548"/>
              <a:gd name="connsiteY5" fmla="*/ 1214500 h 1442088"/>
              <a:gd name="connsiteX6" fmla="*/ 629752 w 1239548"/>
              <a:gd name="connsiteY6" fmla="*/ 1442088 h 1442088"/>
              <a:gd name="connsiteX7" fmla="*/ 137260 w 1239548"/>
              <a:gd name="connsiteY7" fmla="*/ 1214500 h 1442088"/>
              <a:gd name="connsiteX8" fmla="*/ 8684 w 1239548"/>
              <a:gd name="connsiteY8" fmla="*/ 722006 h 1442088"/>
              <a:gd name="connsiteX9" fmla="*/ 8685 w 1239548"/>
              <a:gd name="connsiteY9" fmla="*/ 649998 h 1442088"/>
              <a:gd name="connsiteX0" fmla="*/ 8685 w 1255086"/>
              <a:gd name="connsiteY0" fmla="*/ 649998 h 1442088"/>
              <a:gd name="connsiteX1" fmla="*/ 137261 w 1255086"/>
              <a:gd name="connsiteY1" fmla="*/ 229514 h 1442088"/>
              <a:gd name="connsiteX2" fmla="*/ 629754 w 1255086"/>
              <a:gd name="connsiteY2" fmla="*/ 1927 h 1442088"/>
              <a:gd name="connsiteX3" fmla="*/ 1088804 w 1255086"/>
              <a:gd name="connsiteY3" fmla="*/ 217950 h 1442088"/>
              <a:gd name="connsiteX4" fmla="*/ 1232820 w 1255086"/>
              <a:gd name="connsiteY4" fmla="*/ 722006 h 1442088"/>
              <a:gd name="connsiteX5" fmla="*/ 1160812 w 1255086"/>
              <a:gd name="connsiteY5" fmla="*/ 1010038 h 1442088"/>
              <a:gd name="connsiteX6" fmla="*/ 1122245 w 1255086"/>
              <a:gd name="connsiteY6" fmla="*/ 1214500 h 1442088"/>
              <a:gd name="connsiteX7" fmla="*/ 629752 w 1255086"/>
              <a:gd name="connsiteY7" fmla="*/ 1442088 h 1442088"/>
              <a:gd name="connsiteX8" fmla="*/ 137260 w 1255086"/>
              <a:gd name="connsiteY8" fmla="*/ 1214500 h 1442088"/>
              <a:gd name="connsiteX9" fmla="*/ 8684 w 1255086"/>
              <a:gd name="connsiteY9" fmla="*/ 722006 h 1442088"/>
              <a:gd name="connsiteX10" fmla="*/ 8685 w 1255086"/>
              <a:gd name="connsiteY10" fmla="*/ 649998 h 1442088"/>
              <a:gd name="connsiteX0" fmla="*/ 8685 w 1255086"/>
              <a:gd name="connsiteY0" fmla="*/ 649998 h 1442088"/>
              <a:gd name="connsiteX1" fmla="*/ 137261 w 1255086"/>
              <a:gd name="connsiteY1" fmla="*/ 229514 h 1442088"/>
              <a:gd name="connsiteX2" fmla="*/ 629754 w 1255086"/>
              <a:gd name="connsiteY2" fmla="*/ 1927 h 1442088"/>
              <a:gd name="connsiteX3" fmla="*/ 1088804 w 1255086"/>
              <a:gd name="connsiteY3" fmla="*/ 217950 h 1442088"/>
              <a:gd name="connsiteX4" fmla="*/ 1232820 w 1255086"/>
              <a:gd name="connsiteY4" fmla="*/ 722006 h 1442088"/>
              <a:gd name="connsiteX5" fmla="*/ 1232820 w 1255086"/>
              <a:gd name="connsiteY5" fmla="*/ 1010038 h 1442088"/>
              <a:gd name="connsiteX6" fmla="*/ 1122245 w 1255086"/>
              <a:gd name="connsiteY6" fmla="*/ 1214500 h 1442088"/>
              <a:gd name="connsiteX7" fmla="*/ 629752 w 1255086"/>
              <a:gd name="connsiteY7" fmla="*/ 1442088 h 1442088"/>
              <a:gd name="connsiteX8" fmla="*/ 137260 w 1255086"/>
              <a:gd name="connsiteY8" fmla="*/ 1214500 h 1442088"/>
              <a:gd name="connsiteX9" fmla="*/ 8684 w 1255086"/>
              <a:gd name="connsiteY9" fmla="*/ 722006 h 1442088"/>
              <a:gd name="connsiteX10" fmla="*/ 8685 w 1255086"/>
              <a:gd name="connsiteY10" fmla="*/ 649998 h 1442088"/>
              <a:gd name="connsiteX0" fmla="*/ 8685 w 1255086"/>
              <a:gd name="connsiteY0" fmla="*/ 649998 h 1442088"/>
              <a:gd name="connsiteX1" fmla="*/ 137261 w 1255086"/>
              <a:gd name="connsiteY1" fmla="*/ 229514 h 1442088"/>
              <a:gd name="connsiteX2" fmla="*/ 629754 w 1255086"/>
              <a:gd name="connsiteY2" fmla="*/ 1927 h 1442088"/>
              <a:gd name="connsiteX3" fmla="*/ 1088804 w 1255086"/>
              <a:gd name="connsiteY3" fmla="*/ 217950 h 1442088"/>
              <a:gd name="connsiteX4" fmla="*/ 1232820 w 1255086"/>
              <a:gd name="connsiteY4" fmla="*/ 722006 h 1442088"/>
              <a:gd name="connsiteX5" fmla="*/ 1232820 w 1255086"/>
              <a:gd name="connsiteY5" fmla="*/ 1010038 h 1442088"/>
              <a:gd name="connsiteX6" fmla="*/ 1122245 w 1255086"/>
              <a:gd name="connsiteY6" fmla="*/ 1214500 h 1442088"/>
              <a:gd name="connsiteX7" fmla="*/ 629752 w 1255086"/>
              <a:gd name="connsiteY7" fmla="*/ 1442088 h 1442088"/>
              <a:gd name="connsiteX8" fmla="*/ 137260 w 1255086"/>
              <a:gd name="connsiteY8" fmla="*/ 1214500 h 1442088"/>
              <a:gd name="connsiteX9" fmla="*/ 8684 w 1255086"/>
              <a:gd name="connsiteY9" fmla="*/ 722006 h 1442088"/>
              <a:gd name="connsiteX10" fmla="*/ 8685 w 1255086"/>
              <a:gd name="connsiteY10" fmla="*/ 649998 h 1442088"/>
              <a:gd name="connsiteX0" fmla="*/ 8685 w 1255086"/>
              <a:gd name="connsiteY0" fmla="*/ 649998 h 1442088"/>
              <a:gd name="connsiteX1" fmla="*/ 137261 w 1255086"/>
              <a:gd name="connsiteY1" fmla="*/ 229514 h 1442088"/>
              <a:gd name="connsiteX2" fmla="*/ 629754 w 1255086"/>
              <a:gd name="connsiteY2" fmla="*/ 1927 h 1442088"/>
              <a:gd name="connsiteX3" fmla="*/ 1088804 w 1255086"/>
              <a:gd name="connsiteY3" fmla="*/ 217950 h 1442088"/>
              <a:gd name="connsiteX4" fmla="*/ 1232820 w 1255086"/>
              <a:gd name="connsiteY4" fmla="*/ 722006 h 1442088"/>
              <a:gd name="connsiteX5" fmla="*/ 1232820 w 1255086"/>
              <a:gd name="connsiteY5" fmla="*/ 1010038 h 1442088"/>
              <a:gd name="connsiteX6" fmla="*/ 1122245 w 1255086"/>
              <a:gd name="connsiteY6" fmla="*/ 1214500 h 1442088"/>
              <a:gd name="connsiteX7" fmla="*/ 629752 w 1255086"/>
              <a:gd name="connsiteY7" fmla="*/ 1442088 h 1442088"/>
              <a:gd name="connsiteX8" fmla="*/ 137260 w 1255086"/>
              <a:gd name="connsiteY8" fmla="*/ 1214500 h 1442088"/>
              <a:gd name="connsiteX9" fmla="*/ 8684 w 1255086"/>
              <a:gd name="connsiteY9" fmla="*/ 722006 h 1442088"/>
              <a:gd name="connsiteX10" fmla="*/ 8685 w 1255086"/>
              <a:gd name="connsiteY10" fmla="*/ 649998 h 1442088"/>
              <a:gd name="connsiteX0" fmla="*/ 8685 w 1255086"/>
              <a:gd name="connsiteY0" fmla="*/ 649998 h 1442088"/>
              <a:gd name="connsiteX1" fmla="*/ 137261 w 1255086"/>
              <a:gd name="connsiteY1" fmla="*/ 229514 h 1442088"/>
              <a:gd name="connsiteX2" fmla="*/ 629754 w 1255086"/>
              <a:gd name="connsiteY2" fmla="*/ 1927 h 1442088"/>
              <a:gd name="connsiteX3" fmla="*/ 1088804 w 1255086"/>
              <a:gd name="connsiteY3" fmla="*/ 217950 h 1442088"/>
              <a:gd name="connsiteX4" fmla="*/ 1232820 w 1255086"/>
              <a:gd name="connsiteY4" fmla="*/ 722006 h 1442088"/>
              <a:gd name="connsiteX5" fmla="*/ 1232820 w 1255086"/>
              <a:gd name="connsiteY5" fmla="*/ 1010038 h 1442088"/>
              <a:gd name="connsiteX6" fmla="*/ 1122245 w 1255086"/>
              <a:gd name="connsiteY6" fmla="*/ 1214500 h 1442088"/>
              <a:gd name="connsiteX7" fmla="*/ 629752 w 1255086"/>
              <a:gd name="connsiteY7" fmla="*/ 1442088 h 1442088"/>
              <a:gd name="connsiteX8" fmla="*/ 137260 w 1255086"/>
              <a:gd name="connsiteY8" fmla="*/ 1214500 h 1442088"/>
              <a:gd name="connsiteX9" fmla="*/ 8684 w 1255086"/>
              <a:gd name="connsiteY9" fmla="*/ 722006 h 1442088"/>
              <a:gd name="connsiteX10" fmla="*/ 8685 w 1255086"/>
              <a:gd name="connsiteY10" fmla="*/ 649998 h 1442088"/>
              <a:gd name="connsiteX0" fmla="*/ 8685 w 1350733"/>
              <a:gd name="connsiteY0" fmla="*/ 649998 h 1442088"/>
              <a:gd name="connsiteX1" fmla="*/ 137261 w 1350733"/>
              <a:gd name="connsiteY1" fmla="*/ 229514 h 1442088"/>
              <a:gd name="connsiteX2" fmla="*/ 629754 w 1350733"/>
              <a:gd name="connsiteY2" fmla="*/ 1927 h 1442088"/>
              <a:gd name="connsiteX3" fmla="*/ 1088804 w 1350733"/>
              <a:gd name="connsiteY3" fmla="*/ 217950 h 1442088"/>
              <a:gd name="connsiteX4" fmla="*/ 1232820 w 1350733"/>
              <a:gd name="connsiteY4" fmla="*/ 722006 h 1442088"/>
              <a:gd name="connsiteX5" fmla="*/ 1232820 w 1350733"/>
              <a:gd name="connsiteY5" fmla="*/ 1010038 h 1442088"/>
              <a:gd name="connsiteX6" fmla="*/ 1122245 w 1350733"/>
              <a:gd name="connsiteY6" fmla="*/ 1214500 h 1442088"/>
              <a:gd name="connsiteX7" fmla="*/ 629752 w 1350733"/>
              <a:gd name="connsiteY7" fmla="*/ 1442088 h 1442088"/>
              <a:gd name="connsiteX8" fmla="*/ 137260 w 1350733"/>
              <a:gd name="connsiteY8" fmla="*/ 1214500 h 1442088"/>
              <a:gd name="connsiteX9" fmla="*/ 8684 w 1350733"/>
              <a:gd name="connsiteY9" fmla="*/ 722006 h 1442088"/>
              <a:gd name="connsiteX10" fmla="*/ 8685 w 1350733"/>
              <a:gd name="connsiteY10" fmla="*/ 649998 h 1442088"/>
              <a:gd name="connsiteX0" fmla="*/ 8685 w 1261613"/>
              <a:gd name="connsiteY0" fmla="*/ 649998 h 1442088"/>
              <a:gd name="connsiteX1" fmla="*/ 137261 w 1261613"/>
              <a:gd name="connsiteY1" fmla="*/ 229514 h 1442088"/>
              <a:gd name="connsiteX2" fmla="*/ 629754 w 1261613"/>
              <a:gd name="connsiteY2" fmla="*/ 1927 h 1442088"/>
              <a:gd name="connsiteX3" fmla="*/ 1088804 w 1261613"/>
              <a:gd name="connsiteY3" fmla="*/ 217950 h 1442088"/>
              <a:gd name="connsiteX4" fmla="*/ 1232820 w 1261613"/>
              <a:gd name="connsiteY4" fmla="*/ 722006 h 1442088"/>
              <a:gd name="connsiteX5" fmla="*/ 1232820 w 1261613"/>
              <a:gd name="connsiteY5" fmla="*/ 1010038 h 1442088"/>
              <a:gd name="connsiteX6" fmla="*/ 1122245 w 1261613"/>
              <a:gd name="connsiteY6" fmla="*/ 1214500 h 1442088"/>
              <a:gd name="connsiteX7" fmla="*/ 629752 w 1261613"/>
              <a:gd name="connsiteY7" fmla="*/ 1442088 h 1442088"/>
              <a:gd name="connsiteX8" fmla="*/ 137260 w 1261613"/>
              <a:gd name="connsiteY8" fmla="*/ 1214500 h 1442088"/>
              <a:gd name="connsiteX9" fmla="*/ 8684 w 1261613"/>
              <a:gd name="connsiteY9" fmla="*/ 722006 h 1442088"/>
              <a:gd name="connsiteX10" fmla="*/ 8685 w 1261613"/>
              <a:gd name="connsiteY10" fmla="*/ 649998 h 1442088"/>
              <a:gd name="connsiteX0" fmla="*/ 8685 w 1261613"/>
              <a:gd name="connsiteY0" fmla="*/ 649998 h 1442088"/>
              <a:gd name="connsiteX1" fmla="*/ 137261 w 1261613"/>
              <a:gd name="connsiteY1" fmla="*/ 229514 h 1442088"/>
              <a:gd name="connsiteX2" fmla="*/ 629754 w 1261613"/>
              <a:gd name="connsiteY2" fmla="*/ 1927 h 1442088"/>
              <a:gd name="connsiteX3" fmla="*/ 1088804 w 1261613"/>
              <a:gd name="connsiteY3" fmla="*/ 217950 h 1442088"/>
              <a:gd name="connsiteX4" fmla="*/ 1232820 w 1261613"/>
              <a:gd name="connsiteY4" fmla="*/ 722006 h 1442088"/>
              <a:gd name="connsiteX5" fmla="*/ 1232820 w 1261613"/>
              <a:gd name="connsiteY5" fmla="*/ 1010038 h 1442088"/>
              <a:gd name="connsiteX6" fmla="*/ 1122245 w 1261613"/>
              <a:gd name="connsiteY6" fmla="*/ 1214500 h 1442088"/>
              <a:gd name="connsiteX7" fmla="*/ 629752 w 1261613"/>
              <a:gd name="connsiteY7" fmla="*/ 1442088 h 1442088"/>
              <a:gd name="connsiteX8" fmla="*/ 137260 w 1261613"/>
              <a:gd name="connsiteY8" fmla="*/ 1214500 h 1442088"/>
              <a:gd name="connsiteX9" fmla="*/ 8684 w 1261613"/>
              <a:gd name="connsiteY9" fmla="*/ 722006 h 1442088"/>
              <a:gd name="connsiteX10" fmla="*/ 8685 w 1261613"/>
              <a:gd name="connsiteY10" fmla="*/ 649998 h 1442088"/>
              <a:gd name="connsiteX0" fmla="*/ 8685 w 1261613"/>
              <a:gd name="connsiteY0" fmla="*/ 649998 h 1442088"/>
              <a:gd name="connsiteX1" fmla="*/ 137261 w 1261613"/>
              <a:gd name="connsiteY1" fmla="*/ 229514 h 1442088"/>
              <a:gd name="connsiteX2" fmla="*/ 629754 w 1261613"/>
              <a:gd name="connsiteY2" fmla="*/ 1927 h 1442088"/>
              <a:gd name="connsiteX3" fmla="*/ 1088804 w 1261613"/>
              <a:gd name="connsiteY3" fmla="*/ 217950 h 1442088"/>
              <a:gd name="connsiteX4" fmla="*/ 1232820 w 1261613"/>
              <a:gd name="connsiteY4" fmla="*/ 722006 h 1442088"/>
              <a:gd name="connsiteX5" fmla="*/ 1232820 w 1261613"/>
              <a:gd name="connsiteY5" fmla="*/ 1010038 h 1442088"/>
              <a:gd name="connsiteX6" fmla="*/ 1122245 w 1261613"/>
              <a:gd name="connsiteY6" fmla="*/ 1214500 h 1442088"/>
              <a:gd name="connsiteX7" fmla="*/ 629752 w 1261613"/>
              <a:gd name="connsiteY7" fmla="*/ 1442088 h 1442088"/>
              <a:gd name="connsiteX8" fmla="*/ 137260 w 1261613"/>
              <a:gd name="connsiteY8" fmla="*/ 1214500 h 1442088"/>
              <a:gd name="connsiteX9" fmla="*/ 8684 w 1261613"/>
              <a:gd name="connsiteY9" fmla="*/ 722006 h 1442088"/>
              <a:gd name="connsiteX10" fmla="*/ 8685 w 1261613"/>
              <a:gd name="connsiteY10" fmla="*/ 649998 h 1442088"/>
              <a:gd name="connsiteX0" fmla="*/ 8685 w 1259045"/>
              <a:gd name="connsiteY0" fmla="*/ 649998 h 1442088"/>
              <a:gd name="connsiteX1" fmla="*/ 137261 w 1259045"/>
              <a:gd name="connsiteY1" fmla="*/ 229514 h 1442088"/>
              <a:gd name="connsiteX2" fmla="*/ 629754 w 1259045"/>
              <a:gd name="connsiteY2" fmla="*/ 1927 h 1442088"/>
              <a:gd name="connsiteX3" fmla="*/ 1088804 w 1259045"/>
              <a:gd name="connsiteY3" fmla="*/ 217950 h 1442088"/>
              <a:gd name="connsiteX4" fmla="*/ 1232820 w 1259045"/>
              <a:gd name="connsiteY4" fmla="*/ 722006 h 1442088"/>
              <a:gd name="connsiteX5" fmla="*/ 1232820 w 1259045"/>
              <a:gd name="connsiteY5" fmla="*/ 866022 h 1442088"/>
              <a:gd name="connsiteX6" fmla="*/ 1232820 w 1259045"/>
              <a:gd name="connsiteY6" fmla="*/ 1010038 h 1442088"/>
              <a:gd name="connsiteX7" fmla="*/ 1122245 w 1259045"/>
              <a:gd name="connsiteY7" fmla="*/ 1214500 h 1442088"/>
              <a:gd name="connsiteX8" fmla="*/ 629752 w 1259045"/>
              <a:gd name="connsiteY8" fmla="*/ 1442088 h 1442088"/>
              <a:gd name="connsiteX9" fmla="*/ 137260 w 1259045"/>
              <a:gd name="connsiteY9" fmla="*/ 1214500 h 1442088"/>
              <a:gd name="connsiteX10" fmla="*/ 8684 w 1259045"/>
              <a:gd name="connsiteY10" fmla="*/ 722006 h 1442088"/>
              <a:gd name="connsiteX11" fmla="*/ 8685 w 1259045"/>
              <a:gd name="connsiteY11" fmla="*/ 649998 h 1442088"/>
              <a:gd name="connsiteX0" fmla="*/ 8685 w 1259045"/>
              <a:gd name="connsiteY0" fmla="*/ 649998 h 1442088"/>
              <a:gd name="connsiteX1" fmla="*/ 137261 w 1259045"/>
              <a:gd name="connsiteY1" fmla="*/ 229514 h 1442088"/>
              <a:gd name="connsiteX2" fmla="*/ 629754 w 1259045"/>
              <a:gd name="connsiteY2" fmla="*/ 1927 h 1442088"/>
              <a:gd name="connsiteX3" fmla="*/ 1088804 w 1259045"/>
              <a:gd name="connsiteY3" fmla="*/ 217950 h 1442088"/>
              <a:gd name="connsiteX4" fmla="*/ 1232820 w 1259045"/>
              <a:gd name="connsiteY4" fmla="*/ 722006 h 1442088"/>
              <a:gd name="connsiteX5" fmla="*/ 1232820 w 1259045"/>
              <a:gd name="connsiteY5" fmla="*/ 866022 h 1442088"/>
              <a:gd name="connsiteX6" fmla="*/ 1224136 w 1259045"/>
              <a:gd name="connsiteY6" fmla="*/ 1008112 h 1442088"/>
              <a:gd name="connsiteX7" fmla="*/ 1122245 w 1259045"/>
              <a:gd name="connsiteY7" fmla="*/ 1214500 h 1442088"/>
              <a:gd name="connsiteX8" fmla="*/ 629752 w 1259045"/>
              <a:gd name="connsiteY8" fmla="*/ 1442088 h 1442088"/>
              <a:gd name="connsiteX9" fmla="*/ 137260 w 1259045"/>
              <a:gd name="connsiteY9" fmla="*/ 1214500 h 1442088"/>
              <a:gd name="connsiteX10" fmla="*/ 8684 w 1259045"/>
              <a:gd name="connsiteY10" fmla="*/ 722006 h 1442088"/>
              <a:gd name="connsiteX11" fmla="*/ 8685 w 1259045"/>
              <a:gd name="connsiteY11" fmla="*/ 649998 h 1442088"/>
              <a:gd name="connsiteX0" fmla="*/ 8685 w 1259045"/>
              <a:gd name="connsiteY0" fmla="*/ 649998 h 1442088"/>
              <a:gd name="connsiteX1" fmla="*/ 137261 w 1259045"/>
              <a:gd name="connsiteY1" fmla="*/ 229514 h 1442088"/>
              <a:gd name="connsiteX2" fmla="*/ 629754 w 1259045"/>
              <a:gd name="connsiteY2" fmla="*/ 1927 h 1442088"/>
              <a:gd name="connsiteX3" fmla="*/ 1088804 w 1259045"/>
              <a:gd name="connsiteY3" fmla="*/ 217950 h 1442088"/>
              <a:gd name="connsiteX4" fmla="*/ 1232820 w 1259045"/>
              <a:gd name="connsiteY4" fmla="*/ 722006 h 1442088"/>
              <a:gd name="connsiteX5" fmla="*/ 1232820 w 1259045"/>
              <a:gd name="connsiteY5" fmla="*/ 866022 h 1442088"/>
              <a:gd name="connsiteX6" fmla="*/ 1224136 w 1259045"/>
              <a:gd name="connsiteY6" fmla="*/ 1008112 h 1442088"/>
              <a:gd name="connsiteX7" fmla="*/ 1122245 w 1259045"/>
              <a:gd name="connsiteY7" fmla="*/ 1214500 h 1442088"/>
              <a:gd name="connsiteX8" fmla="*/ 629752 w 1259045"/>
              <a:gd name="connsiteY8" fmla="*/ 1442088 h 1442088"/>
              <a:gd name="connsiteX9" fmla="*/ 137260 w 1259045"/>
              <a:gd name="connsiteY9" fmla="*/ 1214500 h 1442088"/>
              <a:gd name="connsiteX10" fmla="*/ 8684 w 1259045"/>
              <a:gd name="connsiteY10" fmla="*/ 722006 h 1442088"/>
              <a:gd name="connsiteX11" fmla="*/ 8685 w 1259045"/>
              <a:gd name="connsiteY11" fmla="*/ 649998 h 1442088"/>
              <a:gd name="connsiteX0" fmla="*/ 8685 w 1259045"/>
              <a:gd name="connsiteY0" fmla="*/ 649998 h 1452483"/>
              <a:gd name="connsiteX1" fmla="*/ 137261 w 1259045"/>
              <a:gd name="connsiteY1" fmla="*/ 229514 h 1452483"/>
              <a:gd name="connsiteX2" fmla="*/ 629754 w 1259045"/>
              <a:gd name="connsiteY2" fmla="*/ 1927 h 1452483"/>
              <a:gd name="connsiteX3" fmla="*/ 1088804 w 1259045"/>
              <a:gd name="connsiteY3" fmla="*/ 217950 h 1452483"/>
              <a:gd name="connsiteX4" fmla="*/ 1232820 w 1259045"/>
              <a:gd name="connsiteY4" fmla="*/ 722006 h 1452483"/>
              <a:gd name="connsiteX5" fmla="*/ 1232820 w 1259045"/>
              <a:gd name="connsiteY5" fmla="*/ 866022 h 1452483"/>
              <a:gd name="connsiteX6" fmla="*/ 1224136 w 1259045"/>
              <a:gd name="connsiteY6" fmla="*/ 1008112 h 1452483"/>
              <a:gd name="connsiteX7" fmla="*/ 1152128 w 1259045"/>
              <a:gd name="connsiteY7" fmla="*/ 1152128 h 1452483"/>
              <a:gd name="connsiteX8" fmla="*/ 629752 w 1259045"/>
              <a:gd name="connsiteY8" fmla="*/ 1442088 h 1452483"/>
              <a:gd name="connsiteX9" fmla="*/ 137260 w 1259045"/>
              <a:gd name="connsiteY9" fmla="*/ 1214500 h 1452483"/>
              <a:gd name="connsiteX10" fmla="*/ 8684 w 1259045"/>
              <a:gd name="connsiteY10" fmla="*/ 722006 h 1452483"/>
              <a:gd name="connsiteX11" fmla="*/ 8685 w 1259045"/>
              <a:gd name="connsiteY11" fmla="*/ 649998 h 1452483"/>
              <a:gd name="connsiteX0" fmla="*/ 8685 w 1259045"/>
              <a:gd name="connsiteY0" fmla="*/ 649998 h 1452483"/>
              <a:gd name="connsiteX1" fmla="*/ 137261 w 1259045"/>
              <a:gd name="connsiteY1" fmla="*/ 229514 h 1452483"/>
              <a:gd name="connsiteX2" fmla="*/ 629754 w 1259045"/>
              <a:gd name="connsiteY2" fmla="*/ 1927 h 1452483"/>
              <a:gd name="connsiteX3" fmla="*/ 1088804 w 1259045"/>
              <a:gd name="connsiteY3" fmla="*/ 217950 h 1452483"/>
              <a:gd name="connsiteX4" fmla="*/ 1232820 w 1259045"/>
              <a:gd name="connsiteY4" fmla="*/ 722006 h 1452483"/>
              <a:gd name="connsiteX5" fmla="*/ 1232820 w 1259045"/>
              <a:gd name="connsiteY5" fmla="*/ 866022 h 1452483"/>
              <a:gd name="connsiteX6" fmla="*/ 1224136 w 1259045"/>
              <a:gd name="connsiteY6" fmla="*/ 1008112 h 1452483"/>
              <a:gd name="connsiteX7" fmla="*/ 1152128 w 1259045"/>
              <a:gd name="connsiteY7" fmla="*/ 1152128 h 1452483"/>
              <a:gd name="connsiteX8" fmla="*/ 629752 w 1259045"/>
              <a:gd name="connsiteY8" fmla="*/ 1442088 h 1452483"/>
              <a:gd name="connsiteX9" fmla="*/ 137260 w 1259045"/>
              <a:gd name="connsiteY9" fmla="*/ 1214500 h 1452483"/>
              <a:gd name="connsiteX10" fmla="*/ 8684 w 1259045"/>
              <a:gd name="connsiteY10" fmla="*/ 722006 h 1452483"/>
              <a:gd name="connsiteX11" fmla="*/ 8685 w 1259045"/>
              <a:gd name="connsiteY11" fmla="*/ 649998 h 14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9045" h="1452483">
                <a:moveTo>
                  <a:pt x="8685" y="649998"/>
                </a:moveTo>
                <a:cubicBezTo>
                  <a:pt x="0" y="483263"/>
                  <a:pt x="19959" y="362978"/>
                  <a:pt x="137261" y="229514"/>
                </a:cubicBezTo>
                <a:cubicBezTo>
                  <a:pt x="264882" y="84310"/>
                  <a:pt x="471164" y="3854"/>
                  <a:pt x="629754" y="1927"/>
                </a:cubicBezTo>
                <a:cubicBezTo>
                  <a:pt x="788344" y="0"/>
                  <a:pt x="961183" y="72746"/>
                  <a:pt x="1088804" y="217950"/>
                </a:cubicBezTo>
                <a:cubicBezTo>
                  <a:pt x="1206106" y="351414"/>
                  <a:pt x="1227247" y="555914"/>
                  <a:pt x="1232820" y="722006"/>
                </a:cubicBezTo>
                <a:cubicBezTo>
                  <a:pt x="1259045" y="821204"/>
                  <a:pt x="1234267" y="818338"/>
                  <a:pt x="1232820" y="866022"/>
                </a:cubicBezTo>
                <a:cubicBezTo>
                  <a:pt x="1231373" y="913706"/>
                  <a:pt x="1229187" y="899452"/>
                  <a:pt x="1224136" y="1008112"/>
                </a:cubicBezTo>
                <a:cubicBezTo>
                  <a:pt x="1106223" y="1230984"/>
                  <a:pt x="1240484" y="1030978"/>
                  <a:pt x="1152128" y="1152128"/>
                </a:cubicBezTo>
                <a:cubicBezTo>
                  <a:pt x="1024507" y="1297333"/>
                  <a:pt x="798897" y="1431693"/>
                  <a:pt x="629752" y="1442088"/>
                </a:cubicBezTo>
                <a:cubicBezTo>
                  <a:pt x="460607" y="1452483"/>
                  <a:pt x="240771" y="1334514"/>
                  <a:pt x="137260" y="1214500"/>
                </a:cubicBezTo>
                <a:cubicBezTo>
                  <a:pt x="33749" y="1094486"/>
                  <a:pt x="30113" y="816090"/>
                  <a:pt x="8684" y="722006"/>
                </a:cubicBezTo>
                <a:cubicBezTo>
                  <a:pt x="8684" y="698003"/>
                  <a:pt x="8685" y="674001"/>
                  <a:pt x="8685" y="649998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3" descr="C:\Users\admin\Desktop\с инернета\Без имени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8557">
            <a:off x="4099073" y="2956524"/>
            <a:ext cx="906675" cy="894586"/>
          </a:xfrm>
          <a:prstGeom prst="rect">
            <a:avLst/>
          </a:prstGeom>
          <a:noFill/>
        </p:spPr>
      </p:pic>
      <p:pic>
        <p:nvPicPr>
          <p:cNvPr id="10" name="Picture 3" descr="C:\Users\admin\Desktop\Ludwwng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060848"/>
            <a:ext cx="1224136" cy="1224136"/>
          </a:xfrm>
          <a:prstGeom prst="rect">
            <a:avLst/>
          </a:prstGeom>
          <a:noFill/>
        </p:spPr>
      </p:pic>
      <p:pic>
        <p:nvPicPr>
          <p:cNvPr id="11" name="Picture 2" descr="C:\Users\admin\Desktop\aa82f80c0931057e0a1b5737398c888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2420888"/>
            <a:ext cx="616411" cy="792088"/>
          </a:xfrm>
          <a:prstGeom prst="rect">
            <a:avLst/>
          </a:prstGeom>
          <a:noFill/>
        </p:spPr>
      </p:pic>
      <p:pic>
        <p:nvPicPr>
          <p:cNvPr id="1026" name="Picture 2" descr="C:\Users\admin\Desktop\Без имени-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3284984"/>
            <a:ext cx="1662852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Даша</cp:lastModifiedBy>
  <cp:revision>5</cp:revision>
  <dcterms:created xsi:type="dcterms:W3CDTF">2014-03-17T05:50:21Z</dcterms:created>
  <dcterms:modified xsi:type="dcterms:W3CDTF">2014-12-21T18:15:01Z</dcterms:modified>
</cp:coreProperties>
</file>